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366" r:id="rId3"/>
    <p:sldId id="376" r:id="rId4"/>
    <p:sldId id="367" r:id="rId5"/>
    <p:sldId id="273" r:id="rId6"/>
    <p:sldId id="272" r:id="rId7"/>
    <p:sldId id="257" r:id="rId8"/>
    <p:sldId id="377" r:id="rId9"/>
    <p:sldId id="378" r:id="rId10"/>
    <p:sldId id="379" r:id="rId11"/>
    <p:sldId id="266" r:id="rId12"/>
    <p:sldId id="258" r:id="rId13"/>
    <p:sldId id="259" r:id="rId14"/>
    <p:sldId id="260" r:id="rId15"/>
    <p:sldId id="261" r:id="rId16"/>
    <p:sldId id="365" r:id="rId17"/>
    <p:sldId id="262" r:id="rId18"/>
    <p:sldId id="263" r:id="rId19"/>
    <p:sldId id="359" r:id="rId20"/>
    <p:sldId id="360" r:id="rId21"/>
    <p:sldId id="264" r:id="rId22"/>
    <p:sldId id="265" r:id="rId23"/>
    <p:sldId id="267" r:id="rId24"/>
    <p:sldId id="361" r:id="rId25"/>
    <p:sldId id="362" r:id="rId26"/>
    <p:sldId id="268" r:id="rId27"/>
    <p:sldId id="269" r:id="rId28"/>
    <p:sldId id="270" r:id="rId29"/>
    <p:sldId id="271" r:id="rId30"/>
    <p:sldId id="274" r:id="rId31"/>
    <p:sldId id="363" r:id="rId32"/>
    <p:sldId id="275" r:id="rId33"/>
    <p:sldId id="276" r:id="rId34"/>
    <p:sldId id="277" r:id="rId35"/>
    <p:sldId id="278" r:id="rId36"/>
    <p:sldId id="279" r:id="rId37"/>
    <p:sldId id="282" r:id="rId38"/>
    <p:sldId id="285" r:id="rId39"/>
    <p:sldId id="280" r:id="rId40"/>
    <p:sldId id="286" r:id="rId41"/>
    <p:sldId id="288" r:id="rId42"/>
    <p:sldId id="289" r:id="rId43"/>
    <p:sldId id="287" r:id="rId44"/>
    <p:sldId id="290" r:id="rId45"/>
    <p:sldId id="284" r:id="rId46"/>
    <p:sldId id="291" r:id="rId47"/>
    <p:sldId id="298" r:id="rId48"/>
    <p:sldId id="299" r:id="rId49"/>
    <p:sldId id="300" r:id="rId50"/>
    <p:sldId id="301" r:id="rId51"/>
    <p:sldId id="302" r:id="rId52"/>
    <p:sldId id="292" r:id="rId53"/>
    <p:sldId id="293" r:id="rId54"/>
    <p:sldId id="294" r:id="rId55"/>
    <p:sldId id="295" r:id="rId56"/>
    <p:sldId id="296" r:id="rId57"/>
    <p:sldId id="297" r:id="rId58"/>
    <p:sldId id="283" r:id="rId59"/>
    <p:sldId id="304" r:id="rId60"/>
    <p:sldId id="305" r:id="rId61"/>
    <p:sldId id="310" r:id="rId62"/>
    <p:sldId id="311" r:id="rId63"/>
    <p:sldId id="303" r:id="rId64"/>
    <p:sldId id="306" r:id="rId65"/>
    <p:sldId id="308" r:id="rId66"/>
    <p:sldId id="309" r:id="rId67"/>
    <p:sldId id="369" r:id="rId68"/>
    <p:sldId id="370" r:id="rId69"/>
    <p:sldId id="371" r:id="rId70"/>
    <p:sldId id="372" r:id="rId71"/>
    <p:sldId id="373" r:id="rId72"/>
    <p:sldId id="374" r:id="rId73"/>
    <p:sldId id="328" r:id="rId74"/>
    <p:sldId id="329" r:id="rId75"/>
    <p:sldId id="330" r:id="rId76"/>
    <p:sldId id="331" r:id="rId77"/>
    <p:sldId id="333" r:id="rId78"/>
    <p:sldId id="364" r:id="rId79"/>
    <p:sldId id="307" r:id="rId80"/>
    <p:sldId id="312" r:id="rId81"/>
    <p:sldId id="314" r:id="rId82"/>
    <p:sldId id="313" r:id="rId83"/>
    <p:sldId id="315" r:id="rId84"/>
    <p:sldId id="316" r:id="rId85"/>
    <p:sldId id="317" r:id="rId86"/>
    <p:sldId id="318" r:id="rId87"/>
    <p:sldId id="319" r:id="rId88"/>
    <p:sldId id="320" r:id="rId89"/>
    <p:sldId id="322" r:id="rId90"/>
    <p:sldId id="323" r:id="rId91"/>
    <p:sldId id="324" r:id="rId92"/>
    <p:sldId id="325" r:id="rId93"/>
    <p:sldId id="326" r:id="rId94"/>
    <p:sldId id="327" r:id="rId95"/>
    <p:sldId id="337" r:id="rId96"/>
    <p:sldId id="338" r:id="rId97"/>
    <p:sldId id="358" r:id="rId98"/>
    <p:sldId id="340" r:id="rId99"/>
    <p:sldId id="341" r:id="rId100"/>
    <p:sldId id="339" r:id="rId101"/>
    <p:sldId id="342" r:id="rId102"/>
    <p:sldId id="343" r:id="rId103"/>
    <p:sldId id="344" r:id="rId104"/>
    <p:sldId id="345" r:id="rId105"/>
    <p:sldId id="334" r:id="rId106"/>
    <p:sldId id="336" r:id="rId107"/>
    <p:sldId id="346" r:id="rId108"/>
    <p:sldId id="347" r:id="rId109"/>
    <p:sldId id="348" r:id="rId110"/>
    <p:sldId id="349" r:id="rId111"/>
    <p:sldId id="350" r:id="rId112"/>
    <p:sldId id="351" r:id="rId113"/>
    <p:sldId id="352" r:id="rId114"/>
    <p:sldId id="353" r:id="rId115"/>
    <p:sldId id="354" r:id="rId116"/>
    <p:sldId id="355" r:id="rId117"/>
    <p:sldId id="356" r:id="rId118"/>
    <p:sldId id="357" r:id="rId119"/>
    <p:sldId id="375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EB6DD-B651-4B96-A42E-9B54265172D7}" v="3" dt="2021-10-12T03:57:50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han yuan" userId="f30299879e1e8751" providerId="LiveId" clId="{32DEB6DD-B651-4B96-A42E-9B54265172D7}"/>
    <pc:docChg chg="modSld">
      <pc:chgData name="shuhan yuan" userId="f30299879e1e8751" providerId="LiveId" clId="{32DEB6DD-B651-4B96-A42E-9B54265172D7}" dt="2021-10-12T03:57:50.560" v="2" actId="1076"/>
      <pc:docMkLst>
        <pc:docMk/>
      </pc:docMkLst>
      <pc:sldChg chg="modSp">
        <pc:chgData name="shuhan yuan" userId="f30299879e1e8751" providerId="LiveId" clId="{32DEB6DD-B651-4B96-A42E-9B54265172D7}" dt="2021-10-12T03:57:50.560" v="2" actId="1076"/>
        <pc:sldMkLst>
          <pc:docMk/>
          <pc:sldMk cId="765699476" sldId="379"/>
        </pc:sldMkLst>
        <pc:picChg chg="mod">
          <ac:chgData name="shuhan yuan" userId="f30299879e1e8751" providerId="LiveId" clId="{32DEB6DD-B651-4B96-A42E-9B54265172D7}" dt="2021-10-12T03:57:50.560" v="2" actId="1076"/>
          <ac:picMkLst>
            <pc:docMk/>
            <pc:sldMk cId="765699476" sldId="379"/>
            <ac:picMk id="1026" creationId="{A28C0C86-9DAE-4A87-BE37-087B054F9A27}"/>
          </ac:picMkLst>
        </pc:picChg>
      </pc:sldChg>
    </pc:docChg>
  </pc:docChgLst>
  <pc:docChgLst>
    <pc:chgData name="shuhan yuan" userId="f30299879e1e8751" providerId="LiveId" clId="{E753C04A-123F-4E1B-BAE7-FB57E20D750F}"/>
    <pc:docChg chg="undo custSel addSld modSld sldOrd">
      <pc:chgData name="shuhan yuan" userId="f30299879e1e8751" providerId="LiveId" clId="{E753C04A-123F-4E1B-BAE7-FB57E20D750F}" dt="2021-10-05T18:47:40.686" v="16" actId="26606"/>
      <pc:docMkLst>
        <pc:docMk/>
      </pc:docMkLst>
      <pc:sldChg chg="ord">
        <pc:chgData name="shuhan yuan" userId="f30299879e1e8751" providerId="LiveId" clId="{E753C04A-123F-4E1B-BAE7-FB57E20D750F}" dt="2021-10-05T18:32:26.764" v="6"/>
        <pc:sldMkLst>
          <pc:docMk/>
          <pc:sldMk cId="3355221839" sldId="257"/>
        </pc:sldMkLst>
      </pc:sldChg>
      <pc:sldChg chg="ord">
        <pc:chgData name="shuhan yuan" userId="f30299879e1e8751" providerId="LiveId" clId="{E753C04A-123F-4E1B-BAE7-FB57E20D750F}" dt="2021-10-05T18:32:25.596" v="4"/>
        <pc:sldMkLst>
          <pc:docMk/>
          <pc:sldMk cId="2954135196" sldId="272"/>
        </pc:sldMkLst>
      </pc:sldChg>
      <pc:sldChg chg="mod modShow">
        <pc:chgData name="shuhan yuan" userId="f30299879e1e8751" providerId="LiveId" clId="{E753C04A-123F-4E1B-BAE7-FB57E20D750F}" dt="2021-09-16T14:53:24.081" v="0" actId="729"/>
        <pc:sldMkLst>
          <pc:docMk/>
          <pc:sldMk cId="3767634193" sldId="366"/>
        </pc:sldMkLst>
      </pc:sldChg>
      <pc:sldChg chg="mod modShow">
        <pc:chgData name="shuhan yuan" userId="f30299879e1e8751" providerId="LiveId" clId="{E753C04A-123F-4E1B-BAE7-FB57E20D750F}" dt="2021-09-16T14:53:24.081" v="0" actId="729"/>
        <pc:sldMkLst>
          <pc:docMk/>
          <pc:sldMk cId="3414864282" sldId="367"/>
        </pc:sldMkLst>
      </pc:sldChg>
      <pc:sldChg chg="mod modShow">
        <pc:chgData name="shuhan yuan" userId="f30299879e1e8751" providerId="LiveId" clId="{E753C04A-123F-4E1B-BAE7-FB57E20D750F}" dt="2021-09-16T14:53:24.081" v="0" actId="729"/>
        <pc:sldMkLst>
          <pc:docMk/>
          <pc:sldMk cId="3895736285" sldId="376"/>
        </pc:sldMkLst>
      </pc:sldChg>
      <pc:sldChg chg="addSp new">
        <pc:chgData name="shuhan yuan" userId="f30299879e1e8751" providerId="LiveId" clId="{E753C04A-123F-4E1B-BAE7-FB57E20D750F}" dt="2021-10-05T18:22:06.805" v="2"/>
        <pc:sldMkLst>
          <pc:docMk/>
          <pc:sldMk cId="2332612274" sldId="377"/>
        </pc:sldMkLst>
        <pc:picChg chg="add">
          <ac:chgData name="shuhan yuan" userId="f30299879e1e8751" providerId="LiveId" clId="{E753C04A-123F-4E1B-BAE7-FB57E20D750F}" dt="2021-10-05T18:22:06.805" v="2"/>
          <ac:picMkLst>
            <pc:docMk/>
            <pc:sldMk cId="2332612274" sldId="377"/>
            <ac:picMk id="1026" creationId="{0DE1E12A-5A3D-4E1A-836F-E82C58AC9417}"/>
          </ac:picMkLst>
        </pc:picChg>
      </pc:sldChg>
      <pc:sldChg chg="addSp delSp modSp new mod modClrScheme chgLayout">
        <pc:chgData name="shuhan yuan" userId="f30299879e1e8751" providerId="LiveId" clId="{E753C04A-123F-4E1B-BAE7-FB57E20D750F}" dt="2021-10-05T18:32:53.145" v="12" actId="20577"/>
        <pc:sldMkLst>
          <pc:docMk/>
          <pc:sldMk cId="3971724184" sldId="378"/>
        </pc:sldMkLst>
        <pc:spChg chg="del mod ord">
          <ac:chgData name="shuhan yuan" userId="f30299879e1e8751" providerId="LiveId" clId="{E753C04A-123F-4E1B-BAE7-FB57E20D750F}" dt="2021-10-05T18:32:51.292" v="8" actId="700"/>
          <ac:spMkLst>
            <pc:docMk/>
            <pc:sldMk cId="3971724184" sldId="378"/>
            <ac:spMk id="2" creationId="{F06DA6D7-942E-45AA-BA41-3FA4076C0E50}"/>
          </ac:spMkLst>
        </pc:spChg>
        <pc:spChg chg="del mod ord">
          <ac:chgData name="shuhan yuan" userId="f30299879e1e8751" providerId="LiveId" clId="{E753C04A-123F-4E1B-BAE7-FB57E20D750F}" dt="2021-10-05T18:32:51.292" v="8" actId="700"/>
          <ac:spMkLst>
            <pc:docMk/>
            <pc:sldMk cId="3971724184" sldId="378"/>
            <ac:spMk id="3" creationId="{B1DE28CC-D78E-4A8D-ABA5-B7626D3E5C1C}"/>
          </ac:spMkLst>
        </pc:spChg>
        <pc:spChg chg="add mod ord">
          <ac:chgData name="shuhan yuan" userId="f30299879e1e8751" providerId="LiveId" clId="{E753C04A-123F-4E1B-BAE7-FB57E20D750F}" dt="2021-10-05T18:32:53.145" v="12" actId="20577"/>
          <ac:spMkLst>
            <pc:docMk/>
            <pc:sldMk cId="3971724184" sldId="378"/>
            <ac:spMk id="4" creationId="{9BC552AA-0550-4D4F-B5DD-3919C358919C}"/>
          </ac:spMkLst>
        </pc:spChg>
        <pc:spChg chg="add mod ord">
          <ac:chgData name="shuhan yuan" userId="f30299879e1e8751" providerId="LiveId" clId="{E753C04A-123F-4E1B-BAE7-FB57E20D750F}" dt="2021-10-05T18:32:51.292" v="8" actId="700"/>
          <ac:spMkLst>
            <pc:docMk/>
            <pc:sldMk cId="3971724184" sldId="378"/>
            <ac:spMk id="5" creationId="{95E5BBD2-3595-40AE-AC4E-4670314717C3}"/>
          </ac:spMkLst>
        </pc:spChg>
      </pc:sldChg>
      <pc:sldChg chg="addSp delSp modSp new mod setBg setClrOvrMap">
        <pc:chgData name="shuhan yuan" userId="f30299879e1e8751" providerId="LiveId" clId="{E753C04A-123F-4E1B-BAE7-FB57E20D750F}" dt="2021-10-05T18:47:40.686" v="16" actId="26606"/>
        <pc:sldMkLst>
          <pc:docMk/>
          <pc:sldMk cId="765699476" sldId="379"/>
        </pc:sldMkLst>
        <pc:spChg chg="mod">
          <ac:chgData name="shuhan yuan" userId="f30299879e1e8751" providerId="LiveId" clId="{E753C04A-123F-4E1B-BAE7-FB57E20D750F}" dt="2021-10-05T18:47:40.686" v="16" actId="26606"/>
          <ac:spMkLst>
            <pc:docMk/>
            <pc:sldMk cId="765699476" sldId="379"/>
            <ac:spMk id="2" creationId="{D62F250C-D47D-45EE-8DE1-96DFE38A426F}"/>
          </ac:spMkLst>
        </pc:spChg>
        <pc:spChg chg="mod">
          <ac:chgData name="shuhan yuan" userId="f30299879e1e8751" providerId="LiveId" clId="{E753C04A-123F-4E1B-BAE7-FB57E20D750F}" dt="2021-10-05T18:47:40.686" v="16" actId="26606"/>
          <ac:spMkLst>
            <pc:docMk/>
            <pc:sldMk cId="765699476" sldId="379"/>
            <ac:spMk id="3" creationId="{BF9A5240-EF12-48E0-9908-B9D612E71491}"/>
          </ac:spMkLst>
        </pc:spChg>
        <pc:spChg chg="add del">
          <ac:chgData name="shuhan yuan" userId="f30299879e1e8751" providerId="LiveId" clId="{E753C04A-123F-4E1B-BAE7-FB57E20D750F}" dt="2021-10-05T18:47:40.686" v="16" actId="26606"/>
          <ac:spMkLst>
            <pc:docMk/>
            <pc:sldMk cId="765699476" sldId="379"/>
            <ac:spMk id="71" creationId="{E49CC64F-7275-4E33-961B-0C5CDC439875}"/>
          </ac:spMkLst>
        </pc:spChg>
        <pc:picChg chg="add mod">
          <ac:chgData name="shuhan yuan" userId="f30299879e1e8751" providerId="LiveId" clId="{E753C04A-123F-4E1B-BAE7-FB57E20D750F}" dt="2021-10-05T18:47:40.686" v="16" actId="26606"/>
          <ac:picMkLst>
            <pc:docMk/>
            <pc:sldMk cId="765699476" sldId="379"/>
            <ac:picMk id="1026" creationId="{A28C0C86-9DAE-4A87-BE37-087B054F9A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5EA42-75B9-4C41-AFE8-F926BA99C3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95DD-B142-4BDA-94D2-90B3EAB6B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15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paper-review-of-googlenet-inception-v1-winner-of-ilsvlc-2014-image-classification-c2b3565a64e7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https://medium.com/coinmonks/paper-review-of-googlenet-inception-v1-winner-of-ilsvlc-2014-image-classification-c2b3565a64e7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95DD-B142-4BDA-94D2-90B3EAB6BC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0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97C9-DCDB-4BED-BEDB-223885164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C28CB-236C-4E88-82EE-673F4B3AC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B9FA4-71F1-49AF-9EFF-CC297124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5A432-FB18-4BF2-AA89-30807BF6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A959-97FF-485C-92A6-7E4C0F3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7163-1617-4E00-875A-A8EC0E2F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00A5B-803A-4183-821D-E575992ED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DAE97-05B3-45D1-933A-0437530F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06E52-8F60-4AE7-BDC8-1FFF8DDA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07A90-40D0-4BC1-9A31-D17F10C1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1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6E2A2-7F87-4050-98D1-4C5DCAADA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25412-D876-499B-98A5-38DB5FFEC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C0BD7-DDA0-47A8-8E3F-BD655D68B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F064-1725-46DE-8BE4-95DAEF53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C74F-81B3-4F58-AC55-475F9754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99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5944" y="1659961"/>
            <a:ext cx="4683125" cy="3591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661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1505" y="536820"/>
            <a:ext cx="9308987" cy="295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33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7"/>
              <a:t>Fei-Fei Li, Ranjay Krishna, Danfei</a:t>
            </a:r>
            <a:r>
              <a:rPr lang="en-US" spc="-107"/>
              <a:t> </a:t>
            </a:r>
            <a:r>
              <a:rPr lang="en-US" spc="-7"/>
              <a:t>Xu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 spc="-7"/>
              <a:t>Lecture </a:t>
            </a:r>
            <a:r>
              <a:rPr lang="en-US"/>
              <a:t>9</a:t>
            </a:r>
            <a:r>
              <a:rPr lang="en-US" spc="-120"/>
              <a:t> </a:t>
            </a:r>
            <a:r>
              <a:rPr lang="en-US"/>
              <a:t>-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50799">
              <a:lnSpc>
                <a:spcPts val="3080"/>
              </a:lnSpc>
            </a:pPr>
            <a:fld id="{81D60167-4931-47E6-BA6A-407CBD079E47}" type="slidenum">
              <a:rPr lang="en-US" smtClean="0"/>
              <a:pPr marL="50799">
                <a:lnSpc>
                  <a:spcPts val="308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8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99F1-94CF-491A-9C6A-F88366A5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1E0AA-416C-45E1-A098-51D0EB93C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884B9-22FE-481F-89F0-0670344B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432C9-546E-4779-A563-F8E2B5CB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758AA-7A8B-46A8-967E-C5F90825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4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6AF3-05A0-4C63-9DA8-F7CC7079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0CBA6-E36F-4519-BEF8-1E8D1A63B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755D-85A9-4CF4-BA8C-5FD3362C6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294F-6AEE-497A-9C37-D1035510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AAEC4-2C47-47C8-BE97-51656A41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2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62FC-5BA4-4313-B655-9C325A01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8638-E48E-40FC-8F92-DDC5D3B14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FCF5C-B6C3-4E62-927D-BD6643997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3CA0C-3B5B-48B0-BC92-2C4D7545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62E5A-21F9-43C6-BA11-F6D80D73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698E4-222B-4160-861E-3F74F619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3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A6CB-D1E9-439A-827F-FDBA9250A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046BA-8EF1-4998-9443-211358F8F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C95AF-013E-47F5-8385-7912732D1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7BBC8-EBB8-4345-8302-F748F429F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7BF4E-13A4-4059-9562-6E9E9DF62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7F8B3-695C-4EEA-B306-E4ACC938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3E194-8810-4ABB-8C7C-AD4A624A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D55BC-5F73-4DA4-AE42-73C27106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8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EC61-B724-482D-9625-D8A4C5A7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70C809-D025-4EB4-BA19-3EF46F1D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95D2F-0507-4546-9C4C-B7D8CAFF8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E9715-E194-43BD-8E5F-2036C6A8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74FB9-B44B-4245-BA43-5A873576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560A7-A4B8-4EF0-A9E3-3AB43CC5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C44EA-6002-4212-9392-166C343D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6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C3DF-6851-45DA-B760-A60CB7D4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4AD8F-6238-4822-881F-7DD37405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D243A-67D2-434E-A79D-8B5F58B99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EA488-4C8D-4CD4-A195-C6EC9718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195A0-6648-4FAC-BCA9-E43BCD23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543A6-D5A8-4C34-BC3F-B42B389B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6EE6-F89D-4077-8112-D69B2E05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62E7C-5724-46CF-9B4C-D05A8D464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C8EDB-7DA1-467B-948E-BEB6B6BAA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95B13-37EA-49F5-9940-DFDECD5B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90D61-315F-4EAB-AFE9-F5D5B471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B275D-B5CE-4B0C-B8B3-24D1B6B7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2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2CF21-5958-4693-BF4E-4B39965A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C1ECE-4081-40A6-9F59-D121B6ED9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2585E-5F24-42B8-90D9-94BE50F42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7BFFD-6EC2-4336-8A6F-7AAE5A26D79A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77C1-93BD-4CFC-A7E9-8163C024E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1C51-FA60-47EF-B97E-B67448598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84FD5-1D9F-4E19-A01D-2BB3B311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7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d2l.ai/berkeley-stat-157/index.html" TargetMode="External"/><Relationship Id="rId2" Type="http://schemas.openxmlformats.org/officeDocument/2006/relationships/hyperlink" Target="http://wangshusen.github.io/teaching/CS583A20Spring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0.png"/><Relationship Id="rId7" Type="http://schemas.openxmlformats.org/officeDocument/2006/relationships/image" Target="../media/image10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Relationship Id="rId9" Type="http://schemas.openxmlformats.org/officeDocument/2006/relationships/image" Target="../media/image10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7" Type="http://schemas.openxmlformats.org/officeDocument/2006/relationships/image" Target="../media/image119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jpg"/><Relationship Id="rId7" Type="http://schemas.openxmlformats.org/officeDocument/2006/relationships/image" Target="../media/image119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jpg"/><Relationship Id="rId9" Type="http://schemas.openxmlformats.org/officeDocument/2006/relationships/image" Target="../media/image12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8.png"/><Relationship Id="rId3" Type="http://schemas.openxmlformats.org/officeDocument/2006/relationships/image" Target="../media/image115.jpg"/><Relationship Id="rId7" Type="http://schemas.openxmlformats.org/officeDocument/2006/relationships/image" Target="../media/image119.png"/><Relationship Id="rId12" Type="http://schemas.openxmlformats.org/officeDocument/2006/relationships/image" Target="../media/image127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6.png"/><Relationship Id="rId5" Type="http://schemas.openxmlformats.org/officeDocument/2006/relationships/image" Target="../media/image117.png"/><Relationship Id="rId10" Type="http://schemas.openxmlformats.org/officeDocument/2006/relationships/image" Target="../media/image125.png"/><Relationship Id="rId4" Type="http://schemas.openxmlformats.org/officeDocument/2006/relationships/image" Target="../media/image116.jpg"/><Relationship Id="rId9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krasserm.github.io/2018/02/07/deep-face-recognition/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torchvision/models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c.com/2020/10/21/survey-more-than-7-in-10-gen-zers-report-depression-during-pandemic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paper-review-of-googlenet-inception-v1-winner-of-ilsvlc-2014-image-classification-c2b3565a64e7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jpg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40yu4u/why-mobilenet-and-its-variants-e-g-shufflenet-are-fast-1c7048b9618d" TargetMode="External"/><Relationship Id="rId2" Type="http://schemas.openxmlformats.org/officeDocument/2006/relationships/hyperlink" Target="http://machinethink.net/blog/googles-mobile-net-architecture-on-iphone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1.png"/><Relationship Id="rId5" Type="http://schemas.openxmlformats.org/officeDocument/2006/relationships/image" Target="../media/image871.png"/><Relationship Id="rId4" Type="http://schemas.openxmlformats.org/officeDocument/2006/relationships/image" Target="../media/image86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100.png"/><Relationship Id="rId7" Type="http://schemas.openxmlformats.org/officeDocument/2006/relationships/image" Target="../media/image94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Relationship Id="rId9" Type="http://schemas.openxmlformats.org/officeDocument/2006/relationships/image" Target="../media/image9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0D9B-1BBC-497A-8A4B-154A8CD22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Convolutional Neural Network-II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557B6-3621-4F15-8329-07E567B1A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Slides from </a:t>
            </a:r>
          </a:p>
          <a:p>
            <a:r>
              <a:rPr lang="en-US" sz="2200" dirty="0">
                <a:hlinkClick r:id="rId2"/>
              </a:rPr>
              <a:t>http://wangshusen.github.io/teaching/CS583A20Spring/index.html</a:t>
            </a:r>
            <a:endParaRPr lang="en-US" sz="2200" dirty="0"/>
          </a:p>
          <a:p>
            <a:r>
              <a:rPr lang="en-US" sz="2200" dirty="0">
                <a:hlinkClick r:id="rId3"/>
              </a:rPr>
              <a:t>https://courses.d2l.ai/berkeley-stat-157/index.html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470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250C-D47D-45EE-8DE1-96DFE38A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5240-EF12-48E0-9908-B9D612E71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lass Is Finally Over....I Can Go Home And Study: Notebook And Journal for  Students: Men and Women: University, College or School Notepad: Journals,  Student: 9798601191982: Amazon.com: Books">
            <a:extLst>
              <a:ext uri="{FF2B5EF4-FFF2-40B4-BE49-F238E27FC236}">
                <a16:creationId xmlns:a16="http://schemas.microsoft.com/office/drawing/2014/main" id="{A28C0C86-9DAE-4A87-BE37-087B054F9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441" y="464074"/>
            <a:ext cx="4487159" cy="57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6994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CEE4-CAB7-4A3D-8C48-62913A22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: </a:t>
            </a:r>
            <a:r>
              <a:rPr lang="en-US" dirty="0" err="1"/>
              <a:t>Depthwise</a:t>
            </a:r>
            <a:r>
              <a:rPr lang="en-US" dirty="0"/>
              <a:t> Conv + 1*1 Conv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BD7CD-461E-4C10-9182-B361140FE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Convolutional Layer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FD41F-DD10-4BD8-AFF3-F59D681D66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CD91F-7BD1-4755-9424-DB783D94F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1*1 convolutional layer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2A2DB-0EF9-470B-B622-ED6D9EC138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 descr="A depthwise convolution">
            <a:extLst>
              <a:ext uri="{FF2B5EF4-FFF2-40B4-BE49-F238E27FC236}">
                <a16:creationId xmlns:a16="http://schemas.microsoft.com/office/drawing/2014/main" id="{89DBC09D-5778-4A80-8FA9-55F844A3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646535"/>
            <a:ext cx="45243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621037E4-2642-4B81-A59C-ECEA78B43560}"/>
                  </a:ext>
                </a:extLst>
              </p:cNvPr>
              <p:cNvSpPr/>
              <p:nvPr/>
            </p:nvSpPr>
            <p:spPr>
              <a:xfrm>
                <a:off x="609911" y="6088365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621037E4-2642-4B81-A59C-ECEA78B43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11" y="6088365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523" t="-21053" r="-201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64770B9A-B7FE-46B5-B06A-DDDC06D2B8A1}"/>
                  </a:ext>
                </a:extLst>
              </p:cNvPr>
              <p:cNvSpPr/>
              <p:nvPr/>
            </p:nvSpPr>
            <p:spPr>
              <a:xfrm>
                <a:off x="3414956" y="6078930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output</a:t>
                </a:r>
                <a:endParaRPr sz="2400" dirty="0"/>
              </a:p>
            </p:txBody>
          </p:sp>
        </mc:Choice>
        <mc:Fallback xmlns="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64770B9A-B7FE-46B5-B06A-DDDC06D2B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956" y="6078930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348" t="-19737" r="-5797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20D9FA90-6B22-4AF8-8A31-9C52622074E9}"/>
                  </a:ext>
                </a:extLst>
              </p:cNvPr>
              <p:cNvSpPr/>
              <p:nvPr/>
            </p:nvSpPr>
            <p:spPr>
              <a:xfrm>
                <a:off x="507205" y="2423204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 filter</a:t>
                </a:r>
                <a:endParaRPr sz="2400" dirty="0"/>
              </a:p>
            </p:txBody>
          </p:sp>
        </mc:Choice>
        <mc:Fallback xmlns="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20D9FA90-6B22-4AF8-8A31-9C5262207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5" y="2423204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6098" t="-21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pointwise convolution">
            <a:extLst>
              <a:ext uri="{FF2B5EF4-FFF2-40B4-BE49-F238E27FC236}">
                <a16:creationId xmlns:a16="http://schemas.microsoft.com/office/drawing/2014/main" id="{8E98CB01-A8A9-4DCA-8FDA-AFB09CEC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37" y="2775122"/>
            <a:ext cx="42576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8DCD52D4-31CD-441B-9954-F4DCE1FA535F}"/>
                  </a:ext>
                </a:extLst>
              </p:cNvPr>
              <p:cNvSpPr/>
              <p:nvPr/>
            </p:nvSpPr>
            <p:spPr>
              <a:xfrm>
                <a:off x="6227452" y="2503558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r>
                      <a:rPr lang="en-US" sz="240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filter</a:t>
                </a:r>
                <a:endParaRPr sz="2400" dirty="0"/>
              </a:p>
            </p:txBody>
          </p:sp>
        </mc:Choice>
        <mc:Fallback xmlns="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8DCD52D4-31CD-441B-9954-F4DCE1FA5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452" y="2503558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6314" t="-2105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AFA6B9B6-095F-4EC7-A99A-02E4660BEF2D}"/>
                  </a:ext>
                </a:extLst>
              </p:cNvPr>
              <p:cNvSpPr/>
              <p:nvPr/>
            </p:nvSpPr>
            <p:spPr>
              <a:xfrm>
                <a:off x="6304136" y="6080598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AFA6B9B6-095F-4EC7-A99A-02E4660BE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136" y="6080598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4523" t="-19737" r="-201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4D5A6B2F-D832-436F-A5B4-B62EB137323B}"/>
                  </a:ext>
                </a:extLst>
              </p:cNvPr>
              <p:cNvSpPr/>
              <p:nvPr/>
            </p:nvSpPr>
            <p:spPr>
              <a:xfrm>
                <a:off x="9109181" y="6071163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sz="2400" dirty="0"/>
                  <a:t>  output</a:t>
                </a:r>
                <a:endParaRPr sz="2400" dirty="0"/>
              </a:p>
            </p:txBody>
          </p:sp>
        </mc:Choice>
        <mc:Fallback xmlns=""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4D5A6B2F-D832-436F-A5B4-B62EB1373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181" y="6071163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4348" t="-2105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5923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6CD0-061E-4752-81F9-34DC56BD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: </a:t>
            </a:r>
            <a:r>
              <a:rPr lang="en-US" dirty="0" err="1"/>
              <a:t>Depthwise</a:t>
            </a:r>
            <a:r>
              <a:rPr lang="en-US" dirty="0"/>
              <a:t> Conv + 1*1 Conv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45704-2611-4205-979B-27E135A5F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Convolutional Layer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6BED8-F161-4514-AA03-D1A2E15D3F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71535-350E-4526-B343-296F9BC80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Conv + 1*1 Conv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05C24B-32CF-42F4-8EF9-EA03A3174F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37C823DA-14A6-4AF5-9DF5-8695FC19C49F}"/>
                  </a:ext>
                </a:extLst>
              </p:cNvPr>
              <p:cNvSpPr/>
              <p:nvPr/>
            </p:nvSpPr>
            <p:spPr>
              <a:xfrm>
                <a:off x="1676711" y="260966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37C823DA-14A6-4AF5-9DF5-8695FC19C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11" y="260966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4523" t="-19737" r="-201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3AE1613-9AE1-4BE9-8F37-4FDE60175845}"/>
                  </a:ext>
                </a:extLst>
              </p:cNvPr>
              <p:cNvSpPr/>
              <p:nvPr/>
            </p:nvSpPr>
            <p:spPr>
              <a:xfrm>
                <a:off x="1676711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sz="2400" dirty="0"/>
                  <a:t>   output</a:t>
                </a:r>
                <a:endParaRPr sz="2400" dirty="0"/>
              </a:p>
            </p:txBody>
          </p:sp>
        </mc:Choice>
        <mc:Fallback xmlns="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3AE1613-9AE1-4BE9-8F37-4FDE60175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11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348" t="-21053" r="-289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Down 8">
            <a:extLst>
              <a:ext uri="{FF2B5EF4-FFF2-40B4-BE49-F238E27FC236}">
                <a16:creationId xmlns:a16="http://schemas.microsoft.com/office/drawing/2014/main" id="{4FD6C5D2-CFDF-4E07-B382-F278595CFB72}"/>
              </a:ext>
            </a:extLst>
          </p:cNvPr>
          <p:cNvSpPr/>
          <p:nvPr/>
        </p:nvSpPr>
        <p:spPr>
          <a:xfrm>
            <a:off x="2796209" y="3071949"/>
            <a:ext cx="245165" cy="195725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691DB60D-5FD3-414A-8519-54C44E97405D}"/>
                  </a:ext>
                </a:extLst>
              </p:cNvPr>
              <p:cNvSpPr/>
              <p:nvPr/>
            </p:nvSpPr>
            <p:spPr>
              <a:xfrm>
                <a:off x="6590744" y="379816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e>
                        <m:sub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 spc="-5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e>
                        <m:sub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sz="2400" i="1" spc="-5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e>
                        <m:sub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691DB60D-5FD3-414A-8519-54C44E974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44" y="379816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ED10F238-2A2C-475E-BE9C-4E445F09B879}"/>
                  </a:ext>
                </a:extLst>
              </p:cNvPr>
              <p:cNvSpPr/>
              <p:nvPr/>
            </p:nvSpPr>
            <p:spPr>
              <a:xfrm>
                <a:off x="6540856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sz="2400" dirty="0"/>
                  <a:t>  output</a:t>
                </a:r>
                <a:endParaRPr sz="2400" dirty="0"/>
              </a:p>
            </p:txBody>
          </p:sp>
        </mc:Choice>
        <mc:Fallback xmlns="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ED10F238-2A2C-475E-BE9C-4E445F09B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856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348" t="-2105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72C4DA92-0AA6-4EB8-A35D-29728D636AAD}"/>
                  </a:ext>
                </a:extLst>
              </p:cNvPr>
              <p:cNvSpPr/>
              <p:nvPr/>
            </p:nvSpPr>
            <p:spPr>
              <a:xfrm>
                <a:off x="6590744" y="254444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72C4DA92-0AA6-4EB8-A35D-29728D636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44" y="254444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523" t="-19737" r="-201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4B3B9213-1140-486B-B4F4-77FDE71DE790}"/>
              </a:ext>
            </a:extLst>
          </p:cNvPr>
          <p:cNvSpPr/>
          <p:nvPr/>
        </p:nvSpPr>
        <p:spPr>
          <a:xfrm>
            <a:off x="7680058" y="3006727"/>
            <a:ext cx="204985" cy="7914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4A3616C-08FD-4922-A39F-F640F2850B9C}"/>
              </a:ext>
            </a:extLst>
          </p:cNvPr>
          <p:cNvSpPr/>
          <p:nvPr/>
        </p:nvSpPr>
        <p:spPr>
          <a:xfrm>
            <a:off x="7680058" y="4253716"/>
            <a:ext cx="204985" cy="7914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286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6CD0-061E-4752-81F9-34DC56BD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: </a:t>
            </a:r>
            <a:r>
              <a:rPr lang="en-US" dirty="0" err="1"/>
              <a:t>Depthwise</a:t>
            </a:r>
            <a:r>
              <a:rPr lang="en-US" dirty="0"/>
              <a:t> Conv + 1*1 Conv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45704-2611-4205-979B-27E135A5F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Convolutional Layer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6BED8-F161-4514-AA03-D1A2E15D3F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71535-350E-4526-B343-296F9BC80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Conv + 1*1 Conv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05C24B-32CF-42F4-8EF9-EA03A3174F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37C823DA-14A6-4AF5-9DF5-8695FC19C49F}"/>
                  </a:ext>
                </a:extLst>
              </p:cNvPr>
              <p:cNvSpPr/>
              <p:nvPr/>
            </p:nvSpPr>
            <p:spPr>
              <a:xfrm>
                <a:off x="1676711" y="260966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37C823DA-14A6-4AF5-9DF5-8695FC19C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11" y="260966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4523" t="-19737" r="-201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3AE1613-9AE1-4BE9-8F37-4FDE60175845}"/>
                  </a:ext>
                </a:extLst>
              </p:cNvPr>
              <p:cNvSpPr/>
              <p:nvPr/>
            </p:nvSpPr>
            <p:spPr>
              <a:xfrm>
                <a:off x="1676711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sz="2400" dirty="0"/>
                  <a:t>   output</a:t>
                </a:r>
                <a:endParaRPr sz="2400" dirty="0"/>
              </a:p>
            </p:txBody>
          </p:sp>
        </mc:Choice>
        <mc:Fallback xmlns="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3AE1613-9AE1-4BE9-8F37-4FDE60175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11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348" t="-21053" r="-289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Down 8">
            <a:extLst>
              <a:ext uri="{FF2B5EF4-FFF2-40B4-BE49-F238E27FC236}">
                <a16:creationId xmlns:a16="http://schemas.microsoft.com/office/drawing/2014/main" id="{4FD6C5D2-CFDF-4E07-B382-F278595CFB72}"/>
              </a:ext>
            </a:extLst>
          </p:cNvPr>
          <p:cNvSpPr/>
          <p:nvPr/>
        </p:nvSpPr>
        <p:spPr>
          <a:xfrm>
            <a:off x="2796209" y="3071949"/>
            <a:ext cx="245165" cy="195725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691DB60D-5FD3-414A-8519-54C44E97405D}"/>
                  </a:ext>
                </a:extLst>
              </p:cNvPr>
              <p:cNvSpPr/>
              <p:nvPr/>
            </p:nvSpPr>
            <p:spPr>
              <a:xfrm>
                <a:off x="6590744" y="379816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e>
                        <m:sub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 spc="-5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e>
                        <m:sub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sz="2400" i="1" spc="-5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e>
                        <m:sub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691DB60D-5FD3-414A-8519-54C44E974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44" y="379816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ED10F238-2A2C-475E-BE9C-4E445F09B879}"/>
                  </a:ext>
                </a:extLst>
              </p:cNvPr>
              <p:cNvSpPr/>
              <p:nvPr/>
            </p:nvSpPr>
            <p:spPr>
              <a:xfrm>
                <a:off x="6540856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sz="2400" dirty="0"/>
                  <a:t>  output</a:t>
                </a:r>
                <a:endParaRPr sz="2400" dirty="0"/>
              </a:p>
            </p:txBody>
          </p:sp>
        </mc:Choice>
        <mc:Fallback xmlns="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ED10F238-2A2C-475E-BE9C-4E445F09B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856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348" t="-2105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72C4DA92-0AA6-4EB8-A35D-29728D636AAD}"/>
                  </a:ext>
                </a:extLst>
              </p:cNvPr>
              <p:cNvSpPr/>
              <p:nvPr/>
            </p:nvSpPr>
            <p:spPr>
              <a:xfrm>
                <a:off x="6590744" y="254444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72C4DA92-0AA6-4EB8-A35D-29728D636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44" y="254444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523" t="-19737" r="-201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4B3B9213-1140-486B-B4F4-77FDE71DE790}"/>
              </a:ext>
            </a:extLst>
          </p:cNvPr>
          <p:cNvSpPr/>
          <p:nvPr/>
        </p:nvSpPr>
        <p:spPr>
          <a:xfrm>
            <a:off x="7680058" y="3006727"/>
            <a:ext cx="204985" cy="7914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4A3616C-08FD-4922-A39F-F640F2850B9C}"/>
              </a:ext>
            </a:extLst>
          </p:cNvPr>
          <p:cNvSpPr/>
          <p:nvPr/>
        </p:nvSpPr>
        <p:spPr>
          <a:xfrm>
            <a:off x="7680058" y="4253716"/>
            <a:ext cx="204985" cy="7914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0">
                <a:extLst>
                  <a:ext uri="{FF2B5EF4-FFF2-40B4-BE49-F238E27FC236}">
                    <a16:creationId xmlns:a16="http://schemas.microsoft.com/office/drawing/2014/main" id="{7D675CAE-666A-4B64-9768-1CD45D490A77}"/>
                  </a:ext>
                </a:extLst>
              </p:cNvPr>
              <p:cNvSpPr txBox="1"/>
              <p:nvPr/>
            </p:nvSpPr>
            <p:spPr>
              <a:xfrm>
                <a:off x="481104" y="3988295"/>
                <a:ext cx="3350247" cy="359073"/>
              </a:xfrm>
              <a:prstGeom prst="rect">
                <a:avLst/>
              </a:prstGeom>
              <a:solidFill>
                <a:srgbClr val="E2F0D9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1440">
                  <a:lnSpc>
                    <a:spcPts val="284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 parameters</a:t>
                </a:r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5" name="object 10">
                <a:extLst>
                  <a:ext uri="{FF2B5EF4-FFF2-40B4-BE49-F238E27FC236}">
                    <a16:creationId xmlns:a16="http://schemas.microsoft.com/office/drawing/2014/main" id="{7D675CAE-666A-4B64-9768-1CD45D490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04" y="3988295"/>
                <a:ext cx="3350247" cy="359073"/>
              </a:xfrm>
              <a:prstGeom prst="rect">
                <a:avLst/>
              </a:prstGeom>
              <a:blipFill>
                <a:blip r:embed="rId7"/>
                <a:stretch>
                  <a:fillRect l="-545" t="-28814" b="-50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0">
                <a:extLst>
                  <a:ext uri="{FF2B5EF4-FFF2-40B4-BE49-F238E27FC236}">
                    <a16:creationId xmlns:a16="http://schemas.microsoft.com/office/drawing/2014/main" id="{42058682-0A16-4F4F-B751-5ACAA50C044B}"/>
                  </a:ext>
                </a:extLst>
              </p:cNvPr>
              <p:cNvSpPr txBox="1"/>
              <p:nvPr/>
            </p:nvSpPr>
            <p:spPr>
              <a:xfrm>
                <a:off x="7945092" y="3173908"/>
                <a:ext cx="2934943" cy="359073"/>
              </a:xfrm>
              <a:prstGeom prst="rect">
                <a:avLst/>
              </a:prstGeom>
              <a:solidFill>
                <a:srgbClr val="E2F0D9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1440">
                  <a:lnSpc>
                    <a:spcPts val="284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 parameters</a:t>
                </a:r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6" name="object 10">
                <a:extLst>
                  <a:ext uri="{FF2B5EF4-FFF2-40B4-BE49-F238E27FC236}">
                    <a16:creationId xmlns:a16="http://schemas.microsoft.com/office/drawing/2014/main" id="{42058682-0A16-4F4F-B751-5ACAA50C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92" y="3173908"/>
                <a:ext cx="2934943" cy="359073"/>
              </a:xfrm>
              <a:prstGeom prst="rect">
                <a:avLst/>
              </a:prstGeom>
              <a:blipFill>
                <a:blip r:embed="rId8"/>
                <a:stretch>
                  <a:fillRect l="-622" t="-30508" b="-49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0">
                <a:extLst>
                  <a:ext uri="{FF2B5EF4-FFF2-40B4-BE49-F238E27FC236}">
                    <a16:creationId xmlns:a16="http://schemas.microsoft.com/office/drawing/2014/main" id="{11B52BEC-2A83-4019-856F-76DCA305B4D4}"/>
                  </a:ext>
                </a:extLst>
              </p:cNvPr>
              <p:cNvSpPr txBox="1"/>
              <p:nvPr/>
            </p:nvSpPr>
            <p:spPr>
              <a:xfrm>
                <a:off x="7945091" y="4474541"/>
                <a:ext cx="2934943" cy="359073"/>
              </a:xfrm>
              <a:prstGeom prst="rect">
                <a:avLst/>
              </a:prstGeom>
              <a:solidFill>
                <a:srgbClr val="E2F0D9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1440">
                  <a:lnSpc>
                    <a:spcPts val="284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 parameters</a:t>
                </a:r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7" name="object 10">
                <a:extLst>
                  <a:ext uri="{FF2B5EF4-FFF2-40B4-BE49-F238E27FC236}">
                    <a16:creationId xmlns:a16="http://schemas.microsoft.com/office/drawing/2014/main" id="{11B52BEC-2A83-4019-856F-76DCA305B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91" y="4474541"/>
                <a:ext cx="2934943" cy="359073"/>
              </a:xfrm>
              <a:prstGeom prst="rect">
                <a:avLst/>
              </a:prstGeom>
              <a:blipFill>
                <a:blip r:embed="rId9"/>
                <a:stretch>
                  <a:fillRect l="-622" t="-28814" b="-50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83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6CD0-061E-4752-81F9-34DC56BD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: </a:t>
            </a:r>
            <a:r>
              <a:rPr lang="en-US" dirty="0" err="1"/>
              <a:t>Depthwise</a:t>
            </a:r>
            <a:r>
              <a:rPr lang="en-US" dirty="0"/>
              <a:t> Conv + 1*1 Conv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45704-2611-4205-979B-27E135A5F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Convolutional Layer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6BED8-F161-4514-AA03-D1A2E15D3F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71535-350E-4526-B343-296F9BC80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Conv + 1*1 Conv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05C24B-32CF-42F4-8EF9-EA03A3174F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37C823DA-14A6-4AF5-9DF5-8695FC19C49F}"/>
                  </a:ext>
                </a:extLst>
              </p:cNvPr>
              <p:cNvSpPr/>
              <p:nvPr/>
            </p:nvSpPr>
            <p:spPr>
              <a:xfrm>
                <a:off x="1676711" y="260966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37C823DA-14A6-4AF5-9DF5-8695FC19C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11" y="260966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4523" t="-19737" r="-201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3AE1613-9AE1-4BE9-8F37-4FDE60175845}"/>
                  </a:ext>
                </a:extLst>
              </p:cNvPr>
              <p:cNvSpPr/>
              <p:nvPr/>
            </p:nvSpPr>
            <p:spPr>
              <a:xfrm>
                <a:off x="1676711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sz="2400" dirty="0"/>
                  <a:t>   output</a:t>
                </a:r>
                <a:endParaRPr sz="2400" dirty="0"/>
              </a:p>
            </p:txBody>
          </p:sp>
        </mc:Choice>
        <mc:Fallback xmlns="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3AE1613-9AE1-4BE9-8F37-4FDE60175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11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348" t="-21053" r="-289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Down 8">
            <a:extLst>
              <a:ext uri="{FF2B5EF4-FFF2-40B4-BE49-F238E27FC236}">
                <a16:creationId xmlns:a16="http://schemas.microsoft.com/office/drawing/2014/main" id="{4FD6C5D2-CFDF-4E07-B382-F278595CFB72}"/>
              </a:ext>
            </a:extLst>
          </p:cNvPr>
          <p:cNvSpPr/>
          <p:nvPr/>
        </p:nvSpPr>
        <p:spPr>
          <a:xfrm>
            <a:off x="2796209" y="3071949"/>
            <a:ext cx="245165" cy="195725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691DB60D-5FD3-414A-8519-54C44E97405D}"/>
                  </a:ext>
                </a:extLst>
              </p:cNvPr>
              <p:cNvSpPr/>
              <p:nvPr/>
            </p:nvSpPr>
            <p:spPr>
              <a:xfrm>
                <a:off x="6590744" y="379816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e>
                        <m:sub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 spc="-5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e>
                        <m:sub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sz="2400" i="1" spc="-5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e>
                        <m:sub>
                          <m:r>
                            <a:rPr lang="en-US" sz="2400" i="1" spc="-5"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691DB60D-5FD3-414A-8519-54C44E974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44" y="379816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ED10F238-2A2C-475E-BE9C-4E445F09B879}"/>
                  </a:ext>
                </a:extLst>
              </p:cNvPr>
              <p:cNvSpPr/>
              <p:nvPr/>
            </p:nvSpPr>
            <p:spPr>
              <a:xfrm>
                <a:off x="6540856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sz="2400" dirty="0"/>
                  <a:t>  output</a:t>
                </a:r>
                <a:endParaRPr sz="2400" dirty="0"/>
              </a:p>
            </p:txBody>
          </p:sp>
        </mc:Choice>
        <mc:Fallback xmlns="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ED10F238-2A2C-475E-BE9C-4E445F09B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856" y="5051886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348" t="-2105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72C4DA92-0AA6-4EB8-A35D-29728D636AAD}"/>
                  </a:ext>
                </a:extLst>
              </p:cNvPr>
              <p:cNvSpPr/>
              <p:nvPr/>
            </p:nvSpPr>
            <p:spPr>
              <a:xfrm>
                <a:off x="6590744" y="254444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72C4DA92-0AA6-4EB8-A35D-29728D636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44" y="2544446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523" t="-19737" r="-201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Down 12">
            <a:extLst>
              <a:ext uri="{FF2B5EF4-FFF2-40B4-BE49-F238E27FC236}">
                <a16:creationId xmlns:a16="http://schemas.microsoft.com/office/drawing/2014/main" id="{4B3B9213-1140-486B-B4F4-77FDE71DE790}"/>
              </a:ext>
            </a:extLst>
          </p:cNvPr>
          <p:cNvSpPr/>
          <p:nvPr/>
        </p:nvSpPr>
        <p:spPr>
          <a:xfrm>
            <a:off x="7680058" y="3006727"/>
            <a:ext cx="204985" cy="7914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4A3616C-08FD-4922-A39F-F640F2850B9C}"/>
              </a:ext>
            </a:extLst>
          </p:cNvPr>
          <p:cNvSpPr/>
          <p:nvPr/>
        </p:nvSpPr>
        <p:spPr>
          <a:xfrm>
            <a:off x="7680058" y="4253716"/>
            <a:ext cx="204985" cy="7914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0">
                <a:extLst>
                  <a:ext uri="{FF2B5EF4-FFF2-40B4-BE49-F238E27FC236}">
                    <a16:creationId xmlns:a16="http://schemas.microsoft.com/office/drawing/2014/main" id="{7D675CAE-666A-4B64-9768-1CD45D490A77}"/>
                  </a:ext>
                </a:extLst>
              </p:cNvPr>
              <p:cNvSpPr txBox="1"/>
              <p:nvPr/>
            </p:nvSpPr>
            <p:spPr>
              <a:xfrm>
                <a:off x="481104" y="3988295"/>
                <a:ext cx="3350247" cy="359073"/>
              </a:xfrm>
              <a:prstGeom prst="rect">
                <a:avLst/>
              </a:prstGeom>
              <a:solidFill>
                <a:srgbClr val="E2F0D9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1440">
                  <a:lnSpc>
                    <a:spcPts val="284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 parameters</a:t>
                </a:r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5" name="object 10">
                <a:extLst>
                  <a:ext uri="{FF2B5EF4-FFF2-40B4-BE49-F238E27FC236}">
                    <a16:creationId xmlns:a16="http://schemas.microsoft.com/office/drawing/2014/main" id="{7D675CAE-666A-4B64-9768-1CD45D490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04" y="3988295"/>
                <a:ext cx="3350247" cy="359073"/>
              </a:xfrm>
              <a:prstGeom prst="rect">
                <a:avLst/>
              </a:prstGeom>
              <a:blipFill>
                <a:blip r:embed="rId7"/>
                <a:stretch>
                  <a:fillRect l="-545" t="-28814" b="-50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0">
                <a:extLst>
                  <a:ext uri="{FF2B5EF4-FFF2-40B4-BE49-F238E27FC236}">
                    <a16:creationId xmlns:a16="http://schemas.microsoft.com/office/drawing/2014/main" id="{42058682-0A16-4F4F-B751-5ACAA50C044B}"/>
                  </a:ext>
                </a:extLst>
              </p:cNvPr>
              <p:cNvSpPr txBox="1"/>
              <p:nvPr/>
            </p:nvSpPr>
            <p:spPr>
              <a:xfrm>
                <a:off x="7945092" y="3173908"/>
                <a:ext cx="2934943" cy="359073"/>
              </a:xfrm>
              <a:prstGeom prst="rect">
                <a:avLst/>
              </a:prstGeom>
              <a:solidFill>
                <a:srgbClr val="E2F0D9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1440">
                  <a:lnSpc>
                    <a:spcPts val="284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 parameters</a:t>
                </a:r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6" name="object 10">
                <a:extLst>
                  <a:ext uri="{FF2B5EF4-FFF2-40B4-BE49-F238E27FC236}">
                    <a16:creationId xmlns:a16="http://schemas.microsoft.com/office/drawing/2014/main" id="{42058682-0A16-4F4F-B751-5ACAA50C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92" y="3173908"/>
                <a:ext cx="2934943" cy="359073"/>
              </a:xfrm>
              <a:prstGeom prst="rect">
                <a:avLst/>
              </a:prstGeom>
              <a:blipFill>
                <a:blip r:embed="rId8"/>
                <a:stretch>
                  <a:fillRect l="-622" t="-30508" b="-49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0">
                <a:extLst>
                  <a:ext uri="{FF2B5EF4-FFF2-40B4-BE49-F238E27FC236}">
                    <a16:creationId xmlns:a16="http://schemas.microsoft.com/office/drawing/2014/main" id="{11B52BEC-2A83-4019-856F-76DCA305B4D4}"/>
                  </a:ext>
                </a:extLst>
              </p:cNvPr>
              <p:cNvSpPr txBox="1"/>
              <p:nvPr/>
            </p:nvSpPr>
            <p:spPr>
              <a:xfrm>
                <a:off x="7945091" y="4474541"/>
                <a:ext cx="2934943" cy="359073"/>
              </a:xfrm>
              <a:prstGeom prst="rect">
                <a:avLst/>
              </a:prstGeom>
              <a:solidFill>
                <a:srgbClr val="E2F0D9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1440">
                  <a:lnSpc>
                    <a:spcPts val="284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 parameters</a:t>
                </a:r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7" name="object 10">
                <a:extLst>
                  <a:ext uri="{FF2B5EF4-FFF2-40B4-BE49-F238E27FC236}">
                    <a16:creationId xmlns:a16="http://schemas.microsoft.com/office/drawing/2014/main" id="{11B52BEC-2A83-4019-856F-76DCA305B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91" y="4474541"/>
                <a:ext cx="2934943" cy="359073"/>
              </a:xfrm>
              <a:prstGeom prst="rect">
                <a:avLst/>
              </a:prstGeom>
              <a:blipFill>
                <a:blip r:embed="rId9"/>
                <a:stretch>
                  <a:fillRect l="-622" t="-28814" b="-50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6245DC7-43BF-4DD1-8ACB-8BAB086C56D1}"/>
              </a:ext>
            </a:extLst>
          </p:cNvPr>
          <p:cNvSpPr txBox="1"/>
          <p:nvPr/>
        </p:nvSpPr>
        <p:spPr>
          <a:xfrm>
            <a:off x="7354947" y="6034968"/>
            <a:ext cx="28176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Less Parameters!</a:t>
            </a:r>
          </a:p>
        </p:txBody>
      </p:sp>
    </p:spTree>
    <p:extLst>
      <p:ext uri="{BB962C8B-B14F-4D97-AF65-F5344CB8AC3E}">
        <p14:creationId xmlns:p14="http://schemas.microsoft.com/office/powerpoint/2010/main" val="33324108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F703B3-D70A-436C-AE85-8366B838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5BD064-5742-4B57-B92B-C9C2EE38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6123DD-119B-4F07-91A1-DEA532A6B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" b="3546"/>
          <a:stretch/>
        </p:blipFill>
        <p:spPr>
          <a:xfrm>
            <a:off x="838200" y="1606716"/>
            <a:ext cx="10114722" cy="509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64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/>
              <a:t>Reduce </a:t>
            </a:r>
            <a:r>
              <a:rPr spc="195" dirty="0"/>
              <a:t>Memory </a:t>
            </a:r>
            <a:r>
              <a:rPr spc="145" dirty="0"/>
              <a:t>and</a:t>
            </a:r>
            <a:r>
              <a:rPr spc="600" dirty="0"/>
              <a:t> </a:t>
            </a:r>
            <a:r>
              <a:rPr spc="175" dirty="0"/>
              <a:t>Computation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B5BC6-47D1-4816-A771-76520FE94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5" dirty="0">
                <a:cs typeface="Calibri"/>
              </a:rPr>
              <a:t>Deploy </a:t>
            </a:r>
            <a:r>
              <a:rPr lang="en-US" sz="3200" dirty="0">
                <a:cs typeface="Calibri"/>
              </a:rPr>
              <a:t>a </a:t>
            </a:r>
            <a:r>
              <a:rPr lang="en-US" sz="3200" spc="-5" dirty="0">
                <a:cs typeface="Calibri"/>
              </a:rPr>
              <a:t>deep </a:t>
            </a:r>
            <a:r>
              <a:rPr lang="en-US" sz="3200" spc="-15" dirty="0">
                <a:cs typeface="Calibri"/>
              </a:rPr>
              <a:t>neural </a:t>
            </a:r>
            <a:r>
              <a:rPr lang="en-US" sz="3200" spc="-10" dirty="0">
                <a:cs typeface="Calibri"/>
              </a:rPr>
              <a:t>network </a:t>
            </a:r>
            <a:r>
              <a:rPr lang="en-US" sz="3200" spc="-15" dirty="0">
                <a:cs typeface="Calibri"/>
              </a:rPr>
              <a:t>to </a:t>
            </a:r>
            <a:r>
              <a:rPr lang="en-US" sz="3200" dirty="0">
                <a:cs typeface="Calibri"/>
              </a:rPr>
              <a:t>a </a:t>
            </a:r>
            <a:r>
              <a:rPr lang="en-US" sz="3200" spc="-5" dirty="0">
                <a:cs typeface="Calibri"/>
              </a:rPr>
              <a:t>smart</a:t>
            </a:r>
            <a:r>
              <a:rPr lang="en-US" sz="3200" spc="2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device.</a:t>
            </a:r>
            <a:endParaRPr lang="en-US" sz="3200" dirty="0"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5" dirty="0">
                <a:cs typeface="Calibri"/>
              </a:rPr>
              <a:t>Challenges:</a:t>
            </a:r>
            <a:endParaRPr lang="en-US" sz="3200" dirty="0"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  <a:tab pos="3211830" algn="l"/>
              </a:tabLst>
            </a:pPr>
            <a:r>
              <a:rPr lang="en-US" sz="2800" spc="-10" dirty="0">
                <a:cs typeface="Calibri"/>
              </a:rPr>
              <a:t>Computation</a:t>
            </a:r>
            <a:r>
              <a:rPr lang="en-US" sz="2800" spc="5" dirty="0">
                <a:cs typeface="Calibri"/>
              </a:rPr>
              <a:t> </a:t>
            </a:r>
            <a:r>
              <a:rPr lang="en-US" sz="2800" dirty="0">
                <a:latin typeface="Wingdings"/>
                <a:cs typeface="Wingdings"/>
              </a:rPr>
              <a:t></a:t>
            </a:r>
            <a:r>
              <a:rPr lang="en-US" sz="2800" dirty="0">
                <a:latin typeface="Times New Roman"/>
                <a:cs typeface="Times New Roman"/>
              </a:rPr>
              <a:t>	</a:t>
            </a:r>
            <a:r>
              <a:rPr lang="en-US" sz="2800" spc="-20" dirty="0">
                <a:cs typeface="Calibri"/>
              </a:rPr>
              <a:t>Power</a:t>
            </a:r>
            <a:r>
              <a:rPr lang="en-US" sz="2800" dirty="0">
                <a:cs typeface="Calibri"/>
              </a:rPr>
              <a:t> </a:t>
            </a:r>
            <a:r>
              <a:rPr lang="en-US" sz="2800" spc="-5" dirty="0">
                <a:cs typeface="Calibri"/>
              </a:rPr>
              <a:t>consumption.</a:t>
            </a:r>
            <a:endParaRPr lang="en-US" sz="2800" dirty="0"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  <a:tab pos="2663190" algn="l"/>
                <a:tab pos="3204210" algn="l"/>
              </a:tabLst>
            </a:pPr>
            <a:r>
              <a:rPr lang="en-US" sz="2800" spc="-25" dirty="0">
                <a:cs typeface="Calibri"/>
              </a:rPr>
              <a:t>Parameters	</a:t>
            </a:r>
            <a:r>
              <a:rPr lang="en-US" sz="2800" dirty="0">
                <a:latin typeface="Wingdings"/>
                <a:cs typeface="Wingdings"/>
              </a:rPr>
              <a:t></a:t>
            </a:r>
            <a:r>
              <a:rPr lang="en-US" sz="2800" dirty="0">
                <a:latin typeface="Times New Roman"/>
                <a:cs typeface="Times New Roman"/>
              </a:rPr>
              <a:t>	</a:t>
            </a:r>
            <a:r>
              <a:rPr lang="en-US" sz="2800" spc="-20" dirty="0">
                <a:cs typeface="Calibri"/>
              </a:rPr>
              <a:t>Storage </a:t>
            </a:r>
            <a:r>
              <a:rPr lang="en-US" sz="2800" spc="-5" dirty="0">
                <a:cs typeface="Calibri"/>
              </a:rPr>
              <a:t>and</a:t>
            </a:r>
            <a:r>
              <a:rPr lang="en-US" sz="2800" spc="10" dirty="0">
                <a:cs typeface="Calibri"/>
              </a:rPr>
              <a:t> </a:t>
            </a:r>
            <a:r>
              <a:rPr lang="en-US" sz="2800" spc="-30" dirty="0">
                <a:cs typeface="Calibri"/>
              </a:rPr>
              <a:t>memory.</a:t>
            </a:r>
            <a:endParaRPr lang="en-US" sz="2800" dirty="0"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/>
              <a:t>Reduce </a:t>
            </a:r>
            <a:r>
              <a:rPr spc="195" dirty="0"/>
              <a:t>Memory </a:t>
            </a:r>
            <a:r>
              <a:rPr spc="145" dirty="0"/>
              <a:t>and</a:t>
            </a:r>
            <a:r>
              <a:rPr spc="600" dirty="0"/>
              <a:t> </a:t>
            </a:r>
            <a:r>
              <a:rPr spc="175" dirty="0"/>
              <a:t>Computation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B5BC6-47D1-4816-A771-76520FE94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5" dirty="0">
                <a:cs typeface="Calibri"/>
              </a:rPr>
              <a:t>Deploy </a:t>
            </a:r>
            <a:r>
              <a:rPr lang="en-US" sz="3200" dirty="0">
                <a:cs typeface="Calibri"/>
              </a:rPr>
              <a:t>a </a:t>
            </a:r>
            <a:r>
              <a:rPr lang="en-US" sz="3200" spc="-5" dirty="0">
                <a:cs typeface="Calibri"/>
              </a:rPr>
              <a:t>deep </a:t>
            </a:r>
            <a:r>
              <a:rPr lang="en-US" sz="3200" spc="-15" dirty="0">
                <a:cs typeface="Calibri"/>
              </a:rPr>
              <a:t>neural </a:t>
            </a:r>
            <a:r>
              <a:rPr lang="en-US" sz="3200" spc="-10" dirty="0">
                <a:cs typeface="Calibri"/>
              </a:rPr>
              <a:t>network </a:t>
            </a:r>
            <a:r>
              <a:rPr lang="en-US" sz="3200" spc="-15" dirty="0">
                <a:cs typeface="Calibri"/>
              </a:rPr>
              <a:t>to </a:t>
            </a:r>
            <a:r>
              <a:rPr lang="en-US" sz="3200" dirty="0">
                <a:cs typeface="Calibri"/>
              </a:rPr>
              <a:t>a </a:t>
            </a:r>
            <a:r>
              <a:rPr lang="en-US" sz="3200" spc="-5" dirty="0">
                <a:cs typeface="Calibri"/>
              </a:rPr>
              <a:t>smart</a:t>
            </a:r>
            <a:r>
              <a:rPr lang="en-US" sz="3200" spc="2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device.</a:t>
            </a:r>
            <a:endParaRPr lang="en-US" sz="3200" dirty="0"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5" dirty="0">
                <a:cs typeface="Calibri"/>
              </a:rPr>
              <a:t>Challenges:</a:t>
            </a:r>
            <a:endParaRPr lang="en-US" sz="3200" dirty="0"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  <a:tab pos="3211830" algn="l"/>
              </a:tabLst>
            </a:pPr>
            <a:r>
              <a:rPr lang="en-US" sz="2800" spc="-10" dirty="0">
                <a:cs typeface="Calibri"/>
              </a:rPr>
              <a:t>Computation</a:t>
            </a:r>
            <a:r>
              <a:rPr lang="en-US" sz="2800" spc="5" dirty="0">
                <a:cs typeface="Calibri"/>
              </a:rPr>
              <a:t> </a:t>
            </a:r>
            <a:r>
              <a:rPr lang="en-US" sz="2800" dirty="0">
                <a:latin typeface="Wingdings"/>
                <a:cs typeface="Wingdings"/>
              </a:rPr>
              <a:t></a:t>
            </a:r>
            <a:r>
              <a:rPr lang="en-US" sz="2800" dirty="0">
                <a:latin typeface="Times New Roman"/>
                <a:cs typeface="Times New Roman"/>
              </a:rPr>
              <a:t>	</a:t>
            </a:r>
            <a:r>
              <a:rPr lang="en-US" sz="2800" spc="-20" dirty="0">
                <a:cs typeface="Calibri"/>
              </a:rPr>
              <a:t>Power</a:t>
            </a:r>
            <a:r>
              <a:rPr lang="en-US" sz="2800" dirty="0">
                <a:cs typeface="Calibri"/>
              </a:rPr>
              <a:t> </a:t>
            </a:r>
            <a:r>
              <a:rPr lang="en-US" sz="2800" spc="-5" dirty="0">
                <a:cs typeface="Calibri"/>
              </a:rPr>
              <a:t>consumption.</a:t>
            </a:r>
            <a:endParaRPr lang="en-US" sz="2800" dirty="0"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  <a:tab pos="2663190" algn="l"/>
                <a:tab pos="3204210" algn="l"/>
              </a:tabLst>
            </a:pPr>
            <a:r>
              <a:rPr lang="en-US" sz="2800" spc="-25" dirty="0">
                <a:cs typeface="Calibri"/>
              </a:rPr>
              <a:t>Parameters	</a:t>
            </a:r>
            <a:r>
              <a:rPr lang="en-US" sz="2800" dirty="0">
                <a:latin typeface="Wingdings"/>
                <a:cs typeface="Wingdings"/>
              </a:rPr>
              <a:t></a:t>
            </a:r>
            <a:r>
              <a:rPr lang="en-US" sz="2800" dirty="0">
                <a:latin typeface="Times New Roman"/>
                <a:cs typeface="Times New Roman"/>
              </a:rPr>
              <a:t>	</a:t>
            </a:r>
            <a:r>
              <a:rPr lang="en-US" sz="2800" spc="-20" dirty="0">
                <a:cs typeface="Calibri"/>
              </a:rPr>
              <a:t>Storage </a:t>
            </a:r>
            <a:r>
              <a:rPr lang="en-US" sz="2800" spc="-5" dirty="0">
                <a:cs typeface="Calibri"/>
              </a:rPr>
              <a:t>and</a:t>
            </a:r>
            <a:r>
              <a:rPr lang="en-US" sz="2800" spc="10" dirty="0">
                <a:cs typeface="Calibri"/>
              </a:rPr>
              <a:t> </a:t>
            </a:r>
            <a:r>
              <a:rPr lang="en-US" sz="2800" spc="-30" dirty="0">
                <a:cs typeface="Calibri"/>
              </a:rPr>
              <a:t>memory.</a:t>
            </a:r>
          </a:p>
          <a:p>
            <a:pPr marL="2413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10" dirty="0" err="1">
                <a:cs typeface="Calibri"/>
              </a:rPr>
              <a:t>MobileNet’s</a:t>
            </a:r>
            <a:r>
              <a:rPr lang="en-US" sz="3200" spc="-1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solutions:</a:t>
            </a:r>
            <a:endParaRPr lang="en-US" sz="3200" dirty="0"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800" spc="-10" dirty="0">
                <a:solidFill>
                  <a:srgbClr val="2F5597"/>
                </a:solidFill>
                <a:cs typeface="Calibri"/>
              </a:rPr>
              <a:t>Separable </a:t>
            </a:r>
            <a:r>
              <a:rPr lang="en-US" sz="2800" spc="-15" dirty="0">
                <a:solidFill>
                  <a:srgbClr val="2F5597"/>
                </a:solidFill>
                <a:cs typeface="Calibri"/>
              </a:rPr>
              <a:t>Convolution </a:t>
            </a:r>
            <a:r>
              <a:rPr lang="en-US" sz="2800" spc="-15" dirty="0">
                <a:cs typeface="Calibri"/>
              </a:rPr>
              <a:t>instead </a:t>
            </a:r>
            <a:r>
              <a:rPr lang="en-US" sz="2800" spc="-5" dirty="0">
                <a:cs typeface="Calibri"/>
              </a:rPr>
              <a:t>of </a:t>
            </a:r>
            <a:r>
              <a:rPr lang="en-US" sz="2800" spc="-45" dirty="0">
                <a:solidFill>
                  <a:srgbClr val="2F5597"/>
                </a:solidFill>
                <a:cs typeface="Calibri"/>
              </a:rPr>
              <a:t>Tensor</a:t>
            </a:r>
            <a:r>
              <a:rPr lang="en-US" sz="2800" spc="50" dirty="0">
                <a:solidFill>
                  <a:srgbClr val="2F5597"/>
                </a:solidFill>
                <a:cs typeface="Calibri"/>
              </a:rPr>
              <a:t> </a:t>
            </a:r>
            <a:r>
              <a:rPr lang="en-US" sz="2800" spc="-10" dirty="0">
                <a:solidFill>
                  <a:srgbClr val="2F5597"/>
                </a:solidFill>
                <a:cs typeface="Calibri"/>
              </a:rPr>
              <a:t>Convolution</a:t>
            </a:r>
            <a:r>
              <a:rPr lang="en-US" sz="2800" spc="-10" dirty="0">
                <a:cs typeface="Calibri"/>
              </a:rPr>
              <a:t>.</a:t>
            </a:r>
            <a:endParaRPr lang="en-US" sz="2800" dirty="0">
              <a:cs typeface="Calibri"/>
            </a:endParaRPr>
          </a:p>
          <a:p>
            <a:pPr marL="698500" marR="5080" lvl="1">
              <a:lnSpc>
                <a:spcPts val="30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800" spc="-25" dirty="0" err="1">
                <a:solidFill>
                  <a:srgbClr val="2F5597"/>
                </a:solidFill>
                <a:cs typeface="Calibri"/>
              </a:rPr>
              <a:t>AveragePool</a:t>
            </a:r>
            <a:r>
              <a:rPr lang="en-US" sz="2800" spc="-25" dirty="0">
                <a:solidFill>
                  <a:srgbClr val="2F5597"/>
                </a:solidFill>
                <a:cs typeface="Calibri"/>
              </a:rPr>
              <a:t> Layer </a:t>
            </a:r>
            <a:r>
              <a:rPr lang="en-US" sz="2800" spc="-15" dirty="0">
                <a:cs typeface="Calibri"/>
              </a:rPr>
              <a:t>instead </a:t>
            </a:r>
            <a:r>
              <a:rPr lang="en-US" sz="2800" spc="-5" dirty="0">
                <a:cs typeface="Calibri"/>
              </a:rPr>
              <a:t>of </a:t>
            </a:r>
            <a:r>
              <a:rPr lang="en-US" sz="2800" spc="-20" dirty="0">
                <a:solidFill>
                  <a:srgbClr val="2F5597"/>
                </a:solidFill>
                <a:cs typeface="Calibri"/>
              </a:rPr>
              <a:t>Flatten </a:t>
            </a:r>
            <a:r>
              <a:rPr lang="en-US" sz="2800" spc="-65" dirty="0">
                <a:solidFill>
                  <a:srgbClr val="2F5597"/>
                </a:solidFill>
                <a:cs typeface="Calibri"/>
              </a:rPr>
              <a:t>Layer</a:t>
            </a:r>
            <a:r>
              <a:rPr lang="en-US" sz="2800" spc="-65" dirty="0">
                <a:cs typeface="Calibri"/>
              </a:rPr>
              <a:t>. </a:t>
            </a:r>
            <a:r>
              <a:rPr lang="en-US" sz="2800" spc="-10" dirty="0">
                <a:cs typeface="Calibri"/>
              </a:rPr>
              <a:t>(Proposed by  </a:t>
            </a:r>
            <a:r>
              <a:rPr lang="en-US" sz="2800" spc="-5" dirty="0">
                <a:cs typeface="Calibri"/>
              </a:rPr>
              <a:t>Inception</a:t>
            </a:r>
            <a:r>
              <a:rPr lang="en-US" sz="2800" dirty="0">
                <a:cs typeface="Calibri"/>
              </a:rPr>
              <a:t> </a:t>
            </a:r>
            <a:r>
              <a:rPr lang="en-US" sz="2800" spc="-5" dirty="0">
                <a:cs typeface="Calibri"/>
              </a:rPr>
              <a:t>Net.)</a:t>
            </a:r>
            <a:endParaRPr lang="en-US" sz="2800" dirty="0"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  <a:tab pos="2663190" algn="l"/>
                <a:tab pos="3204210" algn="l"/>
              </a:tabLst>
            </a:pPr>
            <a:endParaRPr lang="en-US" sz="3200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296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319167-347B-4818-B82E-CE03E1E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7FF81-DCF1-4646-88E7-757E5DCDF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264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C3935-13EA-4542-84C0-50638889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Face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93883-EAF3-4738-BD18-25146BC33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</a:t>
            </a:r>
            <a:r>
              <a:rPr lang="en-US" dirty="0"/>
              <a:t>: Why not using </a:t>
            </a:r>
            <a:r>
              <a:rPr lang="en-US" dirty="0" err="1"/>
              <a:t>Softmax</a:t>
            </a:r>
            <a:r>
              <a:rPr lang="en-US" dirty="0"/>
              <a:t> classifier (as in image recognition)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6A2BD5-69CE-4B1B-8770-F291D467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8837"/>
            <a:ext cx="12192000" cy="29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52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B4E4-8F90-4776-AB7E-0B6C1A28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Face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4D0EB-8123-4539-8125-10F83FFB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</a:t>
            </a:r>
            <a:r>
              <a:rPr lang="en-US" dirty="0"/>
              <a:t>: Why not using </a:t>
            </a:r>
            <a:r>
              <a:rPr lang="en-US" dirty="0" err="1"/>
              <a:t>Softmax</a:t>
            </a:r>
            <a:r>
              <a:rPr lang="en-US" dirty="0"/>
              <a:t> classifier (as in image recognition)</a:t>
            </a:r>
          </a:p>
          <a:p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 classifier is a dense layer with </a:t>
            </a:r>
            <a:r>
              <a:rPr lang="en-US" dirty="0" err="1"/>
              <a:t>Softmax</a:t>
            </a:r>
            <a:r>
              <a:rPr lang="en-US" dirty="0"/>
              <a:t> activation</a:t>
            </a:r>
          </a:p>
          <a:p>
            <a:r>
              <a:rPr lang="en-US" dirty="0"/>
              <a:t>#class is large (can be millions or billions)</a:t>
            </a:r>
          </a:p>
          <a:p>
            <a:r>
              <a:rPr lang="en-US" dirty="0"/>
              <a:t>#parameters in the output layer is huge!</a:t>
            </a:r>
          </a:p>
          <a:p>
            <a:pPr lvl="1"/>
            <a:r>
              <a:rPr lang="en-US" dirty="0"/>
              <a:t>Suppose the input shape of </a:t>
            </a:r>
            <a:r>
              <a:rPr lang="en-US" dirty="0" err="1"/>
              <a:t>Softmax</a:t>
            </a:r>
            <a:r>
              <a:rPr lang="en-US" dirty="0"/>
              <a:t> classifier is 1K.</a:t>
            </a:r>
          </a:p>
          <a:p>
            <a:pPr lvl="1"/>
            <a:r>
              <a:rPr lang="en-US" dirty="0"/>
              <a:t>Suppose the #class is 10M.</a:t>
            </a:r>
          </a:p>
          <a:p>
            <a:pPr lvl="1"/>
            <a:r>
              <a:rPr lang="en-US" dirty="0"/>
              <a:t>Then #parameters = 1k*10M = 10G</a:t>
            </a:r>
          </a:p>
        </p:txBody>
      </p:sp>
    </p:spTree>
    <p:extLst>
      <p:ext uri="{BB962C8B-B14F-4D97-AF65-F5344CB8AC3E}">
        <p14:creationId xmlns:p14="http://schemas.microsoft.com/office/powerpoint/2010/main" val="3510879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34CAC5-6B06-45A1-A014-230063FD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CAEE52-B767-448C-90EA-449BA91D2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737" y="4967150"/>
            <a:ext cx="105156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NIPS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2012.</a:t>
            </a:r>
            <a:endParaRPr lang="en-US" sz="1600" dirty="0"/>
          </a:p>
        </p:txBody>
      </p:sp>
      <p:pic>
        <p:nvPicPr>
          <p:cNvPr id="7" name="Screen Shot 2019-02-23 at 7.28.02 PM.png">
            <a:extLst>
              <a:ext uri="{FF2B5EF4-FFF2-40B4-BE49-F238E27FC236}">
                <a16:creationId xmlns:a16="http://schemas.microsoft.com/office/drawing/2014/main" id="{715DE826-C485-463C-B01C-6EA258D1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1" y="435060"/>
            <a:ext cx="9144001" cy="28865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8455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BF1A-A20F-4169-822A-2AE73989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Randomly Sample a Triplet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F5C7776-F1AD-41F3-AC95-18F49C8D67E6}"/>
              </a:ext>
            </a:extLst>
          </p:cNvPr>
          <p:cNvSpPr/>
          <p:nvPr/>
        </p:nvSpPr>
        <p:spPr>
          <a:xfrm>
            <a:off x="2759427" y="3624659"/>
            <a:ext cx="1198562" cy="119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C73DAE1-0378-480B-A29B-273071F9AF5A}"/>
              </a:ext>
            </a:extLst>
          </p:cNvPr>
          <p:cNvSpPr/>
          <p:nvPr/>
        </p:nvSpPr>
        <p:spPr>
          <a:xfrm>
            <a:off x="2759428" y="1825625"/>
            <a:ext cx="1198563" cy="1198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C140738-CFDE-485F-BE0A-AEE0C5A07F6D}"/>
              </a:ext>
            </a:extLst>
          </p:cNvPr>
          <p:cNvSpPr txBox="1"/>
          <p:nvPr/>
        </p:nvSpPr>
        <p:spPr>
          <a:xfrm>
            <a:off x="495030" y="2082987"/>
            <a:ext cx="13195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3200" spc="-5" dirty="0">
                <a:solidFill>
                  <a:srgbClr val="548235"/>
                </a:solidFill>
                <a:latin typeface="Calibri"/>
                <a:cs typeface="Calibri"/>
              </a:rPr>
              <a:t>os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iti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v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7AEBEBD-CD8F-4E37-9CC2-0EBF13E3F6EF}"/>
              </a:ext>
            </a:extLst>
          </p:cNvPr>
          <p:cNvSpPr txBox="1"/>
          <p:nvPr/>
        </p:nvSpPr>
        <p:spPr>
          <a:xfrm>
            <a:off x="504547" y="3846701"/>
            <a:ext cx="1177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D26B8A8-BC30-4675-8FE0-36AF3DCFDB8D}"/>
              </a:ext>
            </a:extLst>
          </p:cNvPr>
          <p:cNvSpPr/>
          <p:nvPr/>
        </p:nvSpPr>
        <p:spPr>
          <a:xfrm>
            <a:off x="2759427" y="5423693"/>
            <a:ext cx="1198562" cy="119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222D8DB-9CC5-4456-9091-D93FF78D78BF}"/>
              </a:ext>
            </a:extLst>
          </p:cNvPr>
          <p:cNvSpPr txBox="1"/>
          <p:nvPr/>
        </p:nvSpPr>
        <p:spPr>
          <a:xfrm>
            <a:off x="436283" y="5645734"/>
            <a:ext cx="21818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99895" algn="l"/>
              </a:tabLst>
            </a:pPr>
            <a:r>
              <a:rPr sz="3200" spc="-15" dirty="0">
                <a:solidFill>
                  <a:srgbClr val="0070C0"/>
                </a:solidFill>
                <a:latin typeface="Calibri"/>
                <a:cs typeface="Calibri"/>
              </a:rPr>
              <a:t>negative</a:t>
            </a:r>
            <a:endParaRPr sz="3450" baseline="27777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247CB-0368-478E-87EE-F194B98573B5}"/>
                  </a:ext>
                </a:extLst>
              </p:cNvPr>
              <p:cNvSpPr txBox="1"/>
              <p:nvPr/>
            </p:nvSpPr>
            <p:spPr>
              <a:xfrm>
                <a:off x="2070204" y="2154861"/>
                <a:ext cx="4583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247CB-0368-478E-87EE-F194B985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204" y="2154861"/>
                <a:ext cx="458394" cy="369332"/>
              </a:xfrm>
              <a:prstGeom prst="rect">
                <a:avLst/>
              </a:prstGeom>
              <a:blipFill>
                <a:blip r:embed="rId5"/>
                <a:stretch>
                  <a:fillRect l="-16000" r="-6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45C30D-EADC-4850-8E1F-8BFB4C15ABF7}"/>
                  </a:ext>
                </a:extLst>
              </p:cNvPr>
              <p:cNvSpPr/>
              <p:nvPr/>
            </p:nvSpPr>
            <p:spPr>
              <a:xfrm>
                <a:off x="1899101" y="3898116"/>
                <a:ext cx="6430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45C30D-EADC-4850-8E1F-8BFB4C15A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01" y="3898116"/>
                <a:ext cx="6430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BC6EC2-2E9F-467A-A9CA-F88FCA83F8C9}"/>
                  </a:ext>
                </a:extLst>
              </p:cNvPr>
              <p:cNvSpPr/>
              <p:nvPr/>
            </p:nvSpPr>
            <p:spPr>
              <a:xfrm>
                <a:off x="1899101" y="5696086"/>
                <a:ext cx="6430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BC6EC2-2E9F-467A-A9CA-F88FCA83F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01" y="5696086"/>
                <a:ext cx="6430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5946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BF1A-A20F-4169-822A-2AE73989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Feature Extraction using CNN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F5C7776-F1AD-41F3-AC95-18F49C8D67E6}"/>
              </a:ext>
            </a:extLst>
          </p:cNvPr>
          <p:cNvSpPr/>
          <p:nvPr/>
        </p:nvSpPr>
        <p:spPr>
          <a:xfrm>
            <a:off x="2759427" y="3624659"/>
            <a:ext cx="1198562" cy="119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C73DAE1-0378-480B-A29B-273071F9AF5A}"/>
              </a:ext>
            </a:extLst>
          </p:cNvPr>
          <p:cNvSpPr/>
          <p:nvPr/>
        </p:nvSpPr>
        <p:spPr>
          <a:xfrm>
            <a:off x="2759428" y="1825625"/>
            <a:ext cx="1198563" cy="1198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C140738-CFDE-485F-BE0A-AEE0C5A07F6D}"/>
              </a:ext>
            </a:extLst>
          </p:cNvPr>
          <p:cNvSpPr txBox="1"/>
          <p:nvPr/>
        </p:nvSpPr>
        <p:spPr>
          <a:xfrm>
            <a:off x="495030" y="2082987"/>
            <a:ext cx="13195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3200" spc="-5" dirty="0">
                <a:solidFill>
                  <a:srgbClr val="548235"/>
                </a:solidFill>
                <a:latin typeface="Calibri"/>
                <a:cs typeface="Calibri"/>
              </a:rPr>
              <a:t>os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iti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v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7AEBEBD-CD8F-4E37-9CC2-0EBF13E3F6EF}"/>
              </a:ext>
            </a:extLst>
          </p:cNvPr>
          <p:cNvSpPr txBox="1"/>
          <p:nvPr/>
        </p:nvSpPr>
        <p:spPr>
          <a:xfrm>
            <a:off x="504547" y="3846701"/>
            <a:ext cx="1177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D26B8A8-BC30-4675-8FE0-36AF3DCFDB8D}"/>
              </a:ext>
            </a:extLst>
          </p:cNvPr>
          <p:cNvSpPr/>
          <p:nvPr/>
        </p:nvSpPr>
        <p:spPr>
          <a:xfrm>
            <a:off x="2759427" y="5423693"/>
            <a:ext cx="1198562" cy="119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222D8DB-9CC5-4456-9091-D93FF78D78BF}"/>
              </a:ext>
            </a:extLst>
          </p:cNvPr>
          <p:cNvSpPr txBox="1"/>
          <p:nvPr/>
        </p:nvSpPr>
        <p:spPr>
          <a:xfrm>
            <a:off x="436283" y="5645734"/>
            <a:ext cx="21818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99895" algn="l"/>
              </a:tabLst>
            </a:pPr>
            <a:r>
              <a:rPr sz="3200" spc="-15" dirty="0">
                <a:solidFill>
                  <a:srgbClr val="0070C0"/>
                </a:solidFill>
                <a:latin typeface="Calibri"/>
                <a:cs typeface="Calibri"/>
              </a:rPr>
              <a:t>negative</a:t>
            </a:r>
            <a:endParaRPr sz="3450" baseline="27777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247CB-0368-478E-87EE-F194B98573B5}"/>
                  </a:ext>
                </a:extLst>
              </p:cNvPr>
              <p:cNvSpPr txBox="1"/>
              <p:nvPr/>
            </p:nvSpPr>
            <p:spPr>
              <a:xfrm>
                <a:off x="2070204" y="2154861"/>
                <a:ext cx="4583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247CB-0368-478E-87EE-F194B985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204" y="2154861"/>
                <a:ext cx="458394" cy="369332"/>
              </a:xfrm>
              <a:prstGeom prst="rect">
                <a:avLst/>
              </a:prstGeom>
              <a:blipFill>
                <a:blip r:embed="rId5"/>
                <a:stretch>
                  <a:fillRect l="-16000" r="-6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45C30D-EADC-4850-8E1F-8BFB4C15ABF7}"/>
                  </a:ext>
                </a:extLst>
              </p:cNvPr>
              <p:cNvSpPr/>
              <p:nvPr/>
            </p:nvSpPr>
            <p:spPr>
              <a:xfrm>
                <a:off x="1899101" y="3898116"/>
                <a:ext cx="6430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45C30D-EADC-4850-8E1F-8BFB4C15A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01" y="3898116"/>
                <a:ext cx="6430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BC6EC2-2E9F-467A-A9CA-F88FCA83F8C9}"/>
                  </a:ext>
                </a:extLst>
              </p:cNvPr>
              <p:cNvSpPr/>
              <p:nvPr/>
            </p:nvSpPr>
            <p:spPr>
              <a:xfrm>
                <a:off x="1899101" y="5696086"/>
                <a:ext cx="6430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BC6EC2-2E9F-467A-A9CA-F88FCA83F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01" y="5696086"/>
                <a:ext cx="6430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4">
            <a:extLst>
              <a:ext uri="{FF2B5EF4-FFF2-40B4-BE49-F238E27FC236}">
                <a16:creationId xmlns:a16="http://schemas.microsoft.com/office/drawing/2014/main" id="{76B2B43C-5A45-44A1-987F-E992435F5787}"/>
              </a:ext>
            </a:extLst>
          </p:cNvPr>
          <p:cNvSpPr/>
          <p:nvPr/>
        </p:nvSpPr>
        <p:spPr>
          <a:xfrm>
            <a:off x="3957989" y="2235752"/>
            <a:ext cx="2527300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D63A7FD0-F1DC-42F2-AF52-3D1D61B673C7}"/>
              </a:ext>
            </a:extLst>
          </p:cNvPr>
          <p:cNvSpPr txBox="1"/>
          <p:nvPr/>
        </p:nvSpPr>
        <p:spPr>
          <a:xfrm>
            <a:off x="5123352" y="1790536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D7C3C1C7-0D71-4DF7-A720-D121F534ED12}"/>
              </a:ext>
            </a:extLst>
          </p:cNvPr>
          <p:cNvSpPr/>
          <p:nvPr/>
        </p:nvSpPr>
        <p:spPr>
          <a:xfrm>
            <a:off x="3957989" y="4039152"/>
            <a:ext cx="2527300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1D771441-7992-49DF-82C7-E2B4AE440A7F}"/>
              </a:ext>
            </a:extLst>
          </p:cNvPr>
          <p:cNvSpPr txBox="1"/>
          <p:nvPr/>
        </p:nvSpPr>
        <p:spPr>
          <a:xfrm>
            <a:off x="5123352" y="358957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D0D116FB-FCDE-467F-B0C7-B3D0F1F634C7}"/>
              </a:ext>
            </a:extLst>
          </p:cNvPr>
          <p:cNvSpPr/>
          <p:nvPr/>
        </p:nvSpPr>
        <p:spPr>
          <a:xfrm>
            <a:off x="3957989" y="5842552"/>
            <a:ext cx="2527300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4BD069AD-1E20-4540-9CB2-27DDC30C5464}"/>
              </a:ext>
            </a:extLst>
          </p:cNvPr>
          <p:cNvSpPr txBox="1"/>
          <p:nvPr/>
        </p:nvSpPr>
        <p:spPr>
          <a:xfrm>
            <a:off x="5123352" y="5388604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08C0AB40-F5CA-4825-8B97-EA35E59BDFD4}"/>
              </a:ext>
            </a:extLst>
          </p:cNvPr>
          <p:cNvSpPr/>
          <p:nvPr/>
        </p:nvSpPr>
        <p:spPr>
          <a:xfrm>
            <a:off x="6678975" y="178291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0" y="0"/>
                </a:moveTo>
                <a:lnTo>
                  <a:pt x="100012" y="0"/>
                </a:lnTo>
                <a:lnTo>
                  <a:pt x="100012" y="1198562"/>
                </a:lnTo>
                <a:lnTo>
                  <a:pt x="0" y="1198562"/>
                </a:lnTo>
                <a:lnTo>
                  <a:pt x="0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DD867450-EBB4-40EE-8600-B3695073C748}"/>
              </a:ext>
            </a:extLst>
          </p:cNvPr>
          <p:cNvSpPr/>
          <p:nvPr/>
        </p:nvSpPr>
        <p:spPr>
          <a:xfrm>
            <a:off x="6693263" y="3581949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0" y="0"/>
                </a:moveTo>
                <a:lnTo>
                  <a:pt x="100011" y="0"/>
                </a:lnTo>
                <a:lnTo>
                  <a:pt x="100011" y="1198563"/>
                </a:lnTo>
                <a:lnTo>
                  <a:pt x="0" y="119856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8B6B9680-A815-466F-B7C9-DA8FCF17A6FA}"/>
              </a:ext>
            </a:extLst>
          </p:cNvPr>
          <p:cNvSpPr/>
          <p:nvPr/>
        </p:nvSpPr>
        <p:spPr>
          <a:xfrm>
            <a:off x="6700409" y="5380983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0" y="0"/>
                </a:moveTo>
                <a:lnTo>
                  <a:pt x="100012" y="0"/>
                </a:lnTo>
                <a:lnTo>
                  <a:pt x="100012" y="1198562"/>
                </a:lnTo>
                <a:lnTo>
                  <a:pt x="0" y="119856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DA3157F0-BEB6-4ABD-B263-15064BD975CF}"/>
              </a:ext>
            </a:extLst>
          </p:cNvPr>
          <p:cNvSpPr/>
          <p:nvPr/>
        </p:nvSpPr>
        <p:spPr>
          <a:xfrm>
            <a:off x="6700409" y="5380983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0" y="0"/>
                </a:moveTo>
                <a:lnTo>
                  <a:pt x="100012" y="0"/>
                </a:lnTo>
                <a:lnTo>
                  <a:pt x="100012" y="1198563"/>
                </a:lnTo>
                <a:lnTo>
                  <a:pt x="0" y="11985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D1720F5-E640-4CA6-B4F0-6EED87E7E42C}"/>
                  </a:ext>
                </a:extLst>
              </p:cNvPr>
              <p:cNvSpPr/>
              <p:nvPr/>
            </p:nvSpPr>
            <p:spPr>
              <a:xfrm>
                <a:off x="6972860" y="2154130"/>
                <a:ext cx="1072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D1720F5-E640-4CA6-B4F0-6EED87E7E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860" y="2154130"/>
                <a:ext cx="1072666" cy="461665"/>
              </a:xfrm>
              <a:prstGeom prst="rect">
                <a:avLst/>
              </a:prstGeom>
              <a:blipFill>
                <a:blip r:embed="rId9"/>
                <a:stretch>
                  <a:fillRect l="-1705" r="-11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E1F528-9F17-41C7-828D-ADA759A243D8}"/>
                  </a:ext>
                </a:extLst>
              </p:cNvPr>
              <p:cNvSpPr/>
              <p:nvPr/>
            </p:nvSpPr>
            <p:spPr>
              <a:xfrm>
                <a:off x="7001567" y="3949100"/>
                <a:ext cx="1055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E1F528-9F17-41C7-828D-ADA759A24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67" y="3949100"/>
                <a:ext cx="1055674" cy="461665"/>
              </a:xfrm>
              <a:prstGeom prst="rect">
                <a:avLst/>
              </a:prstGeom>
              <a:blipFill>
                <a:blip r:embed="rId10"/>
                <a:stretch>
                  <a:fillRect l="-1734" r="-11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B1C670-B742-46DD-A64D-C39614C9125F}"/>
                  </a:ext>
                </a:extLst>
              </p:cNvPr>
              <p:cNvSpPr/>
              <p:nvPr/>
            </p:nvSpPr>
            <p:spPr>
              <a:xfrm>
                <a:off x="7015859" y="5802219"/>
                <a:ext cx="10785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B1C670-B742-46DD-A64D-C39614C91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859" y="5802219"/>
                <a:ext cx="1078500" cy="461665"/>
              </a:xfrm>
              <a:prstGeom prst="rect">
                <a:avLst/>
              </a:prstGeom>
              <a:blipFill>
                <a:blip r:embed="rId11"/>
                <a:stretch>
                  <a:fillRect l="-1695" r="-113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0256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BF1A-A20F-4169-822A-2AE73989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Loss Functions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F5C7776-F1AD-41F3-AC95-18F49C8D67E6}"/>
              </a:ext>
            </a:extLst>
          </p:cNvPr>
          <p:cNvSpPr/>
          <p:nvPr/>
        </p:nvSpPr>
        <p:spPr>
          <a:xfrm>
            <a:off x="2759427" y="3624659"/>
            <a:ext cx="1198562" cy="119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C73DAE1-0378-480B-A29B-273071F9AF5A}"/>
              </a:ext>
            </a:extLst>
          </p:cNvPr>
          <p:cNvSpPr/>
          <p:nvPr/>
        </p:nvSpPr>
        <p:spPr>
          <a:xfrm>
            <a:off x="2759428" y="1825625"/>
            <a:ext cx="1198563" cy="1198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C140738-CFDE-485F-BE0A-AEE0C5A07F6D}"/>
              </a:ext>
            </a:extLst>
          </p:cNvPr>
          <p:cNvSpPr txBox="1"/>
          <p:nvPr/>
        </p:nvSpPr>
        <p:spPr>
          <a:xfrm>
            <a:off x="495030" y="2082987"/>
            <a:ext cx="13195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3200" spc="-5" dirty="0">
                <a:solidFill>
                  <a:srgbClr val="548235"/>
                </a:solidFill>
                <a:latin typeface="Calibri"/>
                <a:cs typeface="Calibri"/>
              </a:rPr>
              <a:t>os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iti</a:t>
            </a:r>
            <a:r>
              <a:rPr sz="3200" spc="-25" dirty="0">
                <a:solidFill>
                  <a:srgbClr val="548235"/>
                </a:solidFill>
                <a:latin typeface="Calibri"/>
                <a:cs typeface="Calibri"/>
              </a:rPr>
              <a:t>v</a:t>
            </a:r>
            <a:r>
              <a:rPr sz="320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7AEBEBD-CD8F-4E37-9CC2-0EBF13E3F6EF}"/>
              </a:ext>
            </a:extLst>
          </p:cNvPr>
          <p:cNvSpPr txBox="1"/>
          <p:nvPr/>
        </p:nvSpPr>
        <p:spPr>
          <a:xfrm>
            <a:off x="504547" y="3846701"/>
            <a:ext cx="1177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D26B8A8-BC30-4675-8FE0-36AF3DCFDB8D}"/>
              </a:ext>
            </a:extLst>
          </p:cNvPr>
          <p:cNvSpPr/>
          <p:nvPr/>
        </p:nvSpPr>
        <p:spPr>
          <a:xfrm>
            <a:off x="2759427" y="5423693"/>
            <a:ext cx="1198562" cy="119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222D8DB-9CC5-4456-9091-D93FF78D78BF}"/>
              </a:ext>
            </a:extLst>
          </p:cNvPr>
          <p:cNvSpPr txBox="1"/>
          <p:nvPr/>
        </p:nvSpPr>
        <p:spPr>
          <a:xfrm>
            <a:off x="436283" y="5645734"/>
            <a:ext cx="21818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99895" algn="l"/>
              </a:tabLst>
            </a:pPr>
            <a:r>
              <a:rPr sz="3200" spc="-15" dirty="0">
                <a:solidFill>
                  <a:srgbClr val="0070C0"/>
                </a:solidFill>
                <a:latin typeface="Calibri"/>
                <a:cs typeface="Calibri"/>
              </a:rPr>
              <a:t>negative</a:t>
            </a:r>
            <a:endParaRPr sz="3450" baseline="27777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247CB-0368-478E-87EE-F194B98573B5}"/>
                  </a:ext>
                </a:extLst>
              </p:cNvPr>
              <p:cNvSpPr txBox="1"/>
              <p:nvPr/>
            </p:nvSpPr>
            <p:spPr>
              <a:xfrm>
                <a:off x="2070204" y="2154861"/>
                <a:ext cx="4583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247CB-0368-478E-87EE-F194B9857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204" y="2154861"/>
                <a:ext cx="458394" cy="369332"/>
              </a:xfrm>
              <a:prstGeom prst="rect">
                <a:avLst/>
              </a:prstGeom>
              <a:blipFill>
                <a:blip r:embed="rId5"/>
                <a:stretch>
                  <a:fillRect l="-16000" r="-6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45C30D-EADC-4850-8E1F-8BFB4C15ABF7}"/>
                  </a:ext>
                </a:extLst>
              </p:cNvPr>
              <p:cNvSpPr/>
              <p:nvPr/>
            </p:nvSpPr>
            <p:spPr>
              <a:xfrm>
                <a:off x="1899101" y="3898116"/>
                <a:ext cx="6430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45C30D-EADC-4850-8E1F-8BFB4C15A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01" y="3898116"/>
                <a:ext cx="6430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BC6EC2-2E9F-467A-A9CA-F88FCA83F8C9}"/>
                  </a:ext>
                </a:extLst>
              </p:cNvPr>
              <p:cNvSpPr/>
              <p:nvPr/>
            </p:nvSpPr>
            <p:spPr>
              <a:xfrm>
                <a:off x="1899101" y="5696086"/>
                <a:ext cx="6430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BC6EC2-2E9F-467A-A9CA-F88FCA83F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01" y="5696086"/>
                <a:ext cx="6430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4">
            <a:extLst>
              <a:ext uri="{FF2B5EF4-FFF2-40B4-BE49-F238E27FC236}">
                <a16:creationId xmlns:a16="http://schemas.microsoft.com/office/drawing/2014/main" id="{76B2B43C-5A45-44A1-987F-E992435F5787}"/>
              </a:ext>
            </a:extLst>
          </p:cNvPr>
          <p:cNvSpPr/>
          <p:nvPr/>
        </p:nvSpPr>
        <p:spPr>
          <a:xfrm>
            <a:off x="3957989" y="2235752"/>
            <a:ext cx="2527300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D63A7FD0-F1DC-42F2-AF52-3D1D61B673C7}"/>
              </a:ext>
            </a:extLst>
          </p:cNvPr>
          <p:cNvSpPr txBox="1"/>
          <p:nvPr/>
        </p:nvSpPr>
        <p:spPr>
          <a:xfrm>
            <a:off x="5123352" y="1790536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D7C3C1C7-0D71-4DF7-A720-D121F534ED12}"/>
              </a:ext>
            </a:extLst>
          </p:cNvPr>
          <p:cNvSpPr/>
          <p:nvPr/>
        </p:nvSpPr>
        <p:spPr>
          <a:xfrm>
            <a:off x="3957989" y="4039152"/>
            <a:ext cx="2527300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1D771441-7992-49DF-82C7-E2B4AE440A7F}"/>
              </a:ext>
            </a:extLst>
          </p:cNvPr>
          <p:cNvSpPr txBox="1"/>
          <p:nvPr/>
        </p:nvSpPr>
        <p:spPr>
          <a:xfrm>
            <a:off x="5123352" y="358957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D0D116FB-FCDE-467F-B0C7-B3D0F1F634C7}"/>
              </a:ext>
            </a:extLst>
          </p:cNvPr>
          <p:cNvSpPr/>
          <p:nvPr/>
        </p:nvSpPr>
        <p:spPr>
          <a:xfrm>
            <a:off x="3957989" y="5842552"/>
            <a:ext cx="2527300" cy="381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4BD069AD-1E20-4540-9CB2-27DDC30C5464}"/>
              </a:ext>
            </a:extLst>
          </p:cNvPr>
          <p:cNvSpPr txBox="1"/>
          <p:nvPr/>
        </p:nvSpPr>
        <p:spPr>
          <a:xfrm>
            <a:off x="5123352" y="5388604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08C0AB40-F5CA-4825-8B97-EA35E59BDFD4}"/>
              </a:ext>
            </a:extLst>
          </p:cNvPr>
          <p:cNvSpPr/>
          <p:nvPr/>
        </p:nvSpPr>
        <p:spPr>
          <a:xfrm>
            <a:off x="6678975" y="178291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0" y="0"/>
                </a:moveTo>
                <a:lnTo>
                  <a:pt x="100012" y="0"/>
                </a:lnTo>
                <a:lnTo>
                  <a:pt x="100012" y="1198562"/>
                </a:lnTo>
                <a:lnTo>
                  <a:pt x="0" y="1198562"/>
                </a:lnTo>
                <a:lnTo>
                  <a:pt x="0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DD867450-EBB4-40EE-8600-B3695073C748}"/>
              </a:ext>
            </a:extLst>
          </p:cNvPr>
          <p:cNvSpPr/>
          <p:nvPr/>
        </p:nvSpPr>
        <p:spPr>
          <a:xfrm>
            <a:off x="6693263" y="3581949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0" y="0"/>
                </a:moveTo>
                <a:lnTo>
                  <a:pt x="100011" y="0"/>
                </a:lnTo>
                <a:lnTo>
                  <a:pt x="100011" y="1198563"/>
                </a:lnTo>
                <a:lnTo>
                  <a:pt x="0" y="119856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8B6B9680-A815-466F-B7C9-DA8FCF17A6FA}"/>
              </a:ext>
            </a:extLst>
          </p:cNvPr>
          <p:cNvSpPr/>
          <p:nvPr/>
        </p:nvSpPr>
        <p:spPr>
          <a:xfrm>
            <a:off x="6700409" y="5380983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0" y="0"/>
                </a:moveTo>
                <a:lnTo>
                  <a:pt x="100012" y="0"/>
                </a:lnTo>
                <a:lnTo>
                  <a:pt x="100012" y="1198562"/>
                </a:lnTo>
                <a:lnTo>
                  <a:pt x="0" y="119856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DA3157F0-BEB6-4ABD-B263-15064BD975CF}"/>
              </a:ext>
            </a:extLst>
          </p:cNvPr>
          <p:cNvSpPr/>
          <p:nvPr/>
        </p:nvSpPr>
        <p:spPr>
          <a:xfrm>
            <a:off x="6700409" y="5380983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0" y="0"/>
                </a:moveTo>
                <a:lnTo>
                  <a:pt x="100012" y="0"/>
                </a:lnTo>
                <a:lnTo>
                  <a:pt x="100012" y="1198563"/>
                </a:lnTo>
                <a:lnTo>
                  <a:pt x="0" y="11985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D1720F5-E640-4CA6-B4F0-6EED87E7E42C}"/>
                  </a:ext>
                </a:extLst>
              </p:cNvPr>
              <p:cNvSpPr/>
              <p:nvPr/>
            </p:nvSpPr>
            <p:spPr>
              <a:xfrm>
                <a:off x="6972860" y="2154130"/>
                <a:ext cx="1072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D1720F5-E640-4CA6-B4F0-6EED87E7E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860" y="2154130"/>
                <a:ext cx="1072666" cy="461665"/>
              </a:xfrm>
              <a:prstGeom prst="rect">
                <a:avLst/>
              </a:prstGeom>
              <a:blipFill>
                <a:blip r:embed="rId9"/>
                <a:stretch>
                  <a:fillRect l="-1705" r="-11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E1F528-9F17-41C7-828D-ADA759A243D8}"/>
                  </a:ext>
                </a:extLst>
              </p:cNvPr>
              <p:cNvSpPr/>
              <p:nvPr/>
            </p:nvSpPr>
            <p:spPr>
              <a:xfrm>
                <a:off x="7001567" y="3949100"/>
                <a:ext cx="1055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E1F528-9F17-41C7-828D-ADA759A24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67" y="3949100"/>
                <a:ext cx="1055674" cy="461665"/>
              </a:xfrm>
              <a:prstGeom prst="rect">
                <a:avLst/>
              </a:prstGeom>
              <a:blipFill>
                <a:blip r:embed="rId10"/>
                <a:stretch>
                  <a:fillRect l="-1734" r="-115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B1C670-B742-46DD-A64D-C39614C9125F}"/>
                  </a:ext>
                </a:extLst>
              </p:cNvPr>
              <p:cNvSpPr/>
              <p:nvPr/>
            </p:nvSpPr>
            <p:spPr>
              <a:xfrm>
                <a:off x="7015859" y="5802219"/>
                <a:ext cx="10785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B1C670-B742-46DD-A64D-C39614C91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859" y="5802219"/>
                <a:ext cx="1078500" cy="461665"/>
              </a:xfrm>
              <a:prstGeom prst="rect">
                <a:avLst/>
              </a:prstGeom>
              <a:blipFill>
                <a:blip r:embed="rId11"/>
                <a:stretch>
                  <a:fillRect l="-1695" r="-113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20">
            <a:extLst>
              <a:ext uri="{FF2B5EF4-FFF2-40B4-BE49-F238E27FC236}">
                <a16:creationId xmlns:a16="http://schemas.microsoft.com/office/drawing/2014/main" id="{84BB41C5-98F2-428A-A0BD-160CD6D29FC8}"/>
              </a:ext>
            </a:extLst>
          </p:cNvPr>
          <p:cNvSpPr/>
          <p:nvPr/>
        </p:nvSpPr>
        <p:spPr>
          <a:xfrm>
            <a:off x="8094359" y="2382041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6872F98A-2A61-4B08-BD98-01756A99674C}"/>
              </a:ext>
            </a:extLst>
          </p:cNvPr>
          <p:cNvSpPr/>
          <p:nvPr/>
        </p:nvSpPr>
        <p:spPr>
          <a:xfrm>
            <a:off x="8100806" y="4250361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5FE0B8-4400-4B5B-B85D-1415A9FDD9AC}"/>
                  </a:ext>
                </a:extLst>
              </p:cNvPr>
              <p:cNvSpPr txBox="1"/>
              <p:nvPr/>
            </p:nvSpPr>
            <p:spPr>
              <a:xfrm>
                <a:off x="8815786" y="3069571"/>
                <a:ext cx="2524217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US" altLang="zh-CN" sz="24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5FE0B8-4400-4B5B-B85D-1415A9FD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786" y="3069571"/>
                <a:ext cx="2524217" cy="374333"/>
              </a:xfrm>
              <a:prstGeom prst="rect">
                <a:avLst/>
              </a:prstGeom>
              <a:blipFill>
                <a:blip r:embed="rId12"/>
                <a:stretch>
                  <a:fillRect t="-1639" r="-72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FFB91E-9698-4B4C-ABDE-2121415DFB90}"/>
                  </a:ext>
                </a:extLst>
              </p:cNvPr>
              <p:cNvSpPr txBox="1"/>
              <p:nvPr/>
            </p:nvSpPr>
            <p:spPr>
              <a:xfrm>
                <a:off x="8815786" y="4962988"/>
                <a:ext cx="2598981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FFB91E-9698-4B4C-ABDE-2121415D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786" y="4962988"/>
                <a:ext cx="2598981" cy="374333"/>
              </a:xfrm>
              <a:prstGeom prst="rect">
                <a:avLst/>
              </a:prstGeom>
              <a:blipFill>
                <a:blip r:embed="rId13"/>
                <a:stretch>
                  <a:fillRect r="-468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7859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8869-9B4D-42F2-9E8A-D0270237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B1132-139B-4E87-8B50-8A96BEB25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triplets: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can be much larger than #samples</a:t>
                </a:r>
              </a:p>
              <a:p>
                <a:endParaRPr lang="en-US" dirty="0"/>
              </a:p>
              <a:p>
                <a:r>
                  <a:rPr lang="en-US" dirty="0"/>
                  <a:t>Optimization model: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CB1132-139B-4E87-8B50-8A96BEB25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85D388-8682-4E39-BDD5-E65999053E72}"/>
                  </a:ext>
                </a:extLst>
              </p:cNvPr>
              <p:cNvSpPr txBox="1"/>
              <p:nvPr/>
            </p:nvSpPr>
            <p:spPr>
              <a:xfrm>
                <a:off x="1914939" y="4051852"/>
                <a:ext cx="793069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chemeClr val="accent6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𝒇</m:t>
                                                  </m:r>
                                                  <m:r>
                                                    <a:rPr lang="en-US" altLang="zh-CN" sz="2400" b="1" i="1">
                                                      <a:solidFill>
                                                        <a:schemeClr val="accent6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altLang="zh-CN" sz="2400" b="1" i="1">
                                                      <a:solidFill>
                                                        <a:schemeClr val="accent6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chemeClr val="accent6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accent6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𝒇</m:t>
                                                  </m:r>
                                                  <m:r>
                                                    <a:rPr lang="en-US" altLang="zh-CN" sz="2400" b="1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altLang="zh-CN" sz="2400" b="1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𝒇</m:t>
                                                  </m:r>
                                                  <m:r>
                                                    <a:rPr lang="en-US" altLang="zh-CN" sz="2400" b="1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altLang="zh-CN" sz="2400" b="1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b="1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4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400" dirty="0"/>
                                                <m:t> 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85D388-8682-4E39-BDD5-E65999053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39" y="4051852"/>
                <a:ext cx="7930697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564C83-7781-42AE-97DD-ADAD9F962960}"/>
                  </a:ext>
                </a:extLst>
              </p:cNvPr>
              <p:cNvSpPr txBox="1"/>
              <p:nvPr/>
            </p:nvSpPr>
            <p:spPr>
              <a:xfrm>
                <a:off x="2040835" y="5479774"/>
                <a:ext cx="4609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,0}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564C83-7781-42AE-97DD-ADAD9F962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35" y="5479774"/>
                <a:ext cx="4609403" cy="461665"/>
              </a:xfrm>
              <a:prstGeom prst="rect">
                <a:avLst/>
              </a:prstGeom>
              <a:blipFill>
                <a:blip r:embed="rId4"/>
                <a:stretch>
                  <a:fillRect l="-211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3708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59E1-889E-4D65-90B8-FB04E6DA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Prediction: Feature Extraction for All the </a:t>
            </a:r>
            <a:r>
              <a:rPr lang="en-US" sz="3600" dirty="0">
                <a:solidFill>
                  <a:srgbClr val="FF0000"/>
                </a:solidFill>
              </a:rPr>
              <a:t>Training</a:t>
            </a:r>
            <a:r>
              <a:rPr lang="en-US" sz="3600" dirty="0"/>
              <a:t> Photos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582A-9E73-417D-AB05-154937ED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5979B-A78A-41E5-8473-30796DA1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72" y="2711658"/>
            <a:ext cx="8745856" cy="22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1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BD31-2C0B-4D47-978E-58B900D2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Prediction: Feature Extraction for All the </a:t>
            </a:r>
            <a:r>
              <a:rPr lang="en-US" sz="3600" dirty="0">
                <a:solidFill>
                  <a:srgbClr val="FF0000"/>
                </a:solidFill>
              </a:rPr>
              <a:t>Training</a:t>
            </a:r>
            <a:r>
              <a:rPr lang="en-US" sz="3600" dirty="0"/>
              <a:t> Photos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3D538-1B02-4A35-ACDA-F2A0BEC3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E7D0F-CF93-4C2C-8AA2-A28182C6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71" y="1757613"/>
            <a:ext cx="8067821" cy="51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09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577B-A2E2-4C3B-9109-2D232F94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Feature Extraction for </a:t>
            </a:r>
            <a:r>
              <a:rPr lang="en-US" dirty="0">
                <a:solidFill>
                  <a:srgbClr val="FF0000"/>
                </a:solidFill>
              </a:rPr>
              <a:t>Test</a:t>
            </a:r>
            <a:r>
              <a:rPr lang="en-US" dirty="0"/>
              <a:t>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EAC6-4A57-45DD-89C0-040DCAE8B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07535-2745-4332-995E-61CA7DE4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82" y="1654729"/>
            <a:ext cx="8161368" cy="52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8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577B-A2E2-4C3B-9109-2D232F94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</a:t>
            </a:r>
            <a:r>
              <a:rPr lang="en-US" dirty="0" err="1"/>
              <a:t>kNN</a:t>
            </a:r>
            <a:r>
              <a:rPr lang="en-US" dirty="0"/>
              <a:t>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EAC6-4A57-45DD-89C0-040DCAE8B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07535-2745-4332-995E-61CA7DE4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82" y="1654729"/>
            <a:ext cx="8161368" cy="52032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799DF1-1EB8-40CD-8B24-31716E56353A}"/>
              </a:ext>
            </a:extLst>
          </p:cNvPr>
          <p:cNvCxnSpPr/>
          <p:nvPr/>
        </p:nvCxnSpPr>
        <p:spPr>
          <a:xfrm>
            <a:off x="3988905" y="4426226"/>
            <a:ext cx="298174" cy="119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98CA64-03F1-4E39-AC7C-448FF35F92CC}"/>
              </a:ext>
            </a:extLst>
          </p:cNvPr>
          <p:cNvCxnSpPr>
            <a:cxnSpLocks/>
          </p:cNvCxnSpPr>
          <p:nvPr/>
        </p:nvCxnSpPr>
        <p:spPr>
          <a:xfrm flipV="1">
            <a:off x="3743739" y="4773196"/>
            <a:ext cx="490331" cy="342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AD3B20-38B3-4438-9107-41355D612CE7}"/>
              </a:ext>
            </a:extLst>
          </p:cNvPr>
          <p:cNvCxnSpPr>
            <a:cxnSpLocks/>
          </p:cNvCxnSpPr>
          <p:nvPr/>
        </p:nvCxnSpPr>
        <p:spPr>
          <a:xfrm flipV="1">
            <a:off x="4439479" y="4697895"/>
            <a:ext cx="0" cy="246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6102D4-C25D-436F-BB24-2A4BBF81CBEA}"/>
              </a:ext>
            </a:extLst>
          </p:cNvPr>
          <p:cNvCxnSpPr>
            <a:cxnSpLocks/>
          </p:cNvCxnSpPr>
          <p:nvPr/>
        </p:nvCxnSpPr>
        <p:spPr>
          <a:xfrm flipV="1">
            <a:off x="4525618" y="3916017"/>
            <a:ext cx="574143" cy="510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6522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F1BE-B659-4A84-97F3-914CF02B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5A96A-2752-4845-8AF4-9A0F877A4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http://krasserm.github.io/2018/02/07/deep-face-recognition/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48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2EEA-7D2C-44FE-9D6F-910575DB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Summary: </a:t>
            </a:r>
            <a:r>
              <a:rPr lang="en-US" spc="-5" dirty="0"/>
              <a:t>CNN</a:t>
            </a:r>
            <a:r>
              <a:rPr lang="en-US" spc="-250" dirty="0"/>
              <a:t> </a:t>
            </a:r>
            <a:r>
              <a:rPr lang="en-US" spc="-10" dirty="0"/>
              <a:t>Architectures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3D906-553F-4481-BC66-A4E2B15E7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5755" indent="-313690">
              <a:lnSpc>
                <a:spcPct val="100000"/>
              </a:lnSpc>
              <a:spcBef>
                <a:spcPts val="100"/>
              </a:spcBef>
              <a:buChar char="-"/>
              <a:tabLst>
                <a:tab pos="325755" algn="l"/>
                <a:tab pos="326390" algn="l"/>
              </a:tabLst>
            </a:pPr>
            <a:r>
              <a:rPr lang="en-US" sz="2800" dirty="0">
                <a:latin typeface="Arial"/>
                <a:cs typeface="Arial"/>
              </a:rPr>
              <a:t>Many </a:t>
            </a:r>
            <a:r>
              <a:rPr lang="en-US" sz="2800" spc="-5" dirty="0">
                <a:latin typeface="Arial"/>
                <a:cs typeface="Arial"/>
              </a:rPr>
              <a:t>popular architectures available in </a:t>
            </a:r>
            <a:r>
              <a:rPr lang="en-US" sz="2800" dirty="0">
                <a:latin typeface="Arial"/>
                <a:cs typeface="Arial"/>
              </a:rPr>
              <a:t>model</a:t>
            </a:r>
            <a:r>
              <a:rPr lang="en-US" sz="2800" spc="-3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zoos</a:t>
            </a:r>
          </a:p>
          <a:p>
            <a:pPr marL="325755" indent="-313690">
              <a:lnSpc>
                <a:spcPct val="100000"/>
              </a:lnSpc>
              <a:buChar char="-"/>
              <a:tabLst>
                <a:tab pos="325755" algn="l"/>
                <a:tab pos="326390" algn="l"/>
              </a:tabLst>
            </a:pPr>
            <a:r>
              <a:rPr lang="en-US" sz="2800" spc="-5" dirty="0" err="1">
                <a:latin typeface="Arial"/>
                <a:cs typeface="Arial"/>
              </a:rPr>
              <a:t>ResNet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currently </a:t>
            </a:r>
            <a:r>
              <a:rPr lang="en-US" sz="2800" spc="-5" dirty="0">
                <a:latin typeface="Arial"/>
                <a:cs typeface="Arial"/>
              </a:rPr>
              <a:t>good defaults to</a:t>
            </a:r>
            <a:r>
              <a:rPr lang="en-US" sz="2800" spc="-3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use</a:t>
            </a:r>
            <a:endParaRPr lang="en-US" sz="2800" dirty="0">
              <a:latin typeface="Arial"/>
              <a:cs typeface="Arial"/>
            </a:endParaRPr>
          </a:p>
          <a:p>
            <a:pPr marL="325755" indent="-313690">
              <a:lnSpc>
                <a:spcPct val="100000"/>
              </a:lnSpc>
              <a:buChar char="-"/>
              <a:tabLst>
                <a:tab pos="325755" algn="l"/>
                <a:tab pos="326390" algn="l"/>
              </a:tabLst>
            </a:pPr>
            <a:r>
              <a:rPr lang="en-US" sz="2800" spc="-5" dirty="0">
                <a:latin typeface="Arial"/>
                <a:cs typeface="Arial"/>
              </a:rPr>
              <a:t>Networks have gotten increasingly deep over</a:t>
            </a:r>
            <a:r>
              <a:rPr lang="en-US" sz="2800" spc="-2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time</a:t>
            </a:r>
            <a:endParaRPr lang="en-US" sz="2800" dirty="0">
              <a:latin typeface="Arial"/>
              <a:cs typeface="Arial"/>
            </a:endParaRPr>
          </a:p>
          <a:p>
            <a:pPr marL="325755" marR="5080" indent="-313690">
              <a:lnSpc>
                <a:spcPct val="100000"/>
              </a:lnSpc>
              <a:buChar char="-"/>
              <a:tabLst>
                <a:tab pos="325755" algn="l"/>
                <a:tab pos="326390" algn="l"/>
              </a:tabLst>
            </a:pPr>
            <a:r>
              <a:rPr lang="en-US" sz="2800" dirty="0">
                <a:latin typeface="Arial"/>
                <a:cs typeface="Arial"/>
              </a:rPr>
              <a:t>Many </a:t>
            </a:r>
            <a:r>
              <a:rPr lang="en-US" sz="2800" spc="-5" dirty="0">
                <a:latin typeface="Arial"/>
                <a:cs typeface="Arial"/>
              </a:rPr>
              <a:t>other aspects of network architectures are also </a:t>
            </a:r>
            <a:r>
              <a:rPr lang="en-US" sz="2800" dirty="0">
                <a:latin typeface="Arial"/>
                <a:cs typeface="Arial"/>
              </a:rPr>
              <a:t>continuously </a:t>
            </a:r>
            <a:r>
              <a:rPr lang="en-US" sz="2800" spc="-5" dirty="0">
                <a:latin typeface="Arial"/>
                <a:cs typeface="Arial"/>
              </a:rPr>
              <a:t>being investigated and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improved</a:t>
            </a:r>
            <a:endParaRPr lang="en-US" sz="28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FDBE-B7DD-4485-9F5D-BDFD079A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82F4-2453-403F-B608-AAEB93A9B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5974" cy="4351338"/>
          </a:xfrm>
        </p:spPr>
        <p:txBody>
          <a:bodyPr/>
          <a:lstStyle/>
          <a:p>
            <a:pPr marL="226193" indent="-226193" defTabSz="429768">
              <a:defRPr sz="2256"/>
            </a:pPr>
            <a:r>
              <a:rPr lang="en-US" dirty="0" err="1"/>
              <a:t>AlexNet</a:t>
            </a:r>
            <a:r>
              <a:rPr lang="en-US" dirty="0"/>
              <a:t> won ImageNet competition in 2012</a:t>
            </a:r>
          </a:p>
          <a:p>
            <a:pPr marL="226193" indent="-226193" defTabSz="429768">
              <a:defRPr sz="2256"/>
            </a:pPr>
            <a:r>
              <a:rPr lang="en-US" dirty="0"/>
              <a:t>Deeper and bigger </a:t>
            </a:r>
            <a:r>
              <a:rPr lang="en-US" dirty="0" err="1"/>
              <a:t>LeNet</a:t>
            </a:r>
            <a:r>
              <a:rPr lang="en-US" dirty="0"/>
              <a:t> </a:t>
            </a:r>
          </a:p>
          <a:p>
            <a:pPr marL="226193" indent="-226193" defTabSz="429768">
              <a:defRPr sz="2256"/>
            </a:pPr>
            <a:r>
              <a:rPr lang="en-US" dirty="0"/>
              <a:t>Key modifications</a:t>
            </a:r>
          </a:p>
          <a:p>
            <a:pPr marL="752094" lvl="1" indent="-322325" defTabSz="429768">
              <a:defRPr sz="2256"/>
            </a:pPr>
            <a:r>
              <a:rPr lang="en-US" dirty="0"/>
              <a:t>Dropout (regularization)</a:t>
            </a:r>
          </a:p>
          <a:p>
            <a:pPr marL="752094" lvl="1" indent="-322325" defTabSz="429768">
              <a:defRPr sz="2256"/>
            </a:pPr>
            <a:r>
              <a:rPr lang="en-US" dirty="0" err="1"/>
              <a:t>ReLu</a:t>
            </a:r>
            <a:r>
              <a:rPr lang="en-US" dirty="0"/>
              <a:t> (training)</a:t>
            </a:r>
          </a:p>
          <a:p>
            <a:pPr marL="752094" lvl="1" indent="-322325" defTabSz="429768">
              <a:defRPr sz="2256"/>
            </a:pPr>
            <a:r>
              <a:rPr lang="en-US" dirty="0" err="1"/>
              <a:t>MaxPooling</a:t>
            </a:r>
            <a:endParaRPr lang="en-US" dirty="0"/>
          </a:p>
          <a:p>
            <a:pPr marL="226193" indent="-226193" defTabSz="429768">
              <a:defRPr sz="2256"/>
            </a:pPr>
            <a:r>
              <a:rPr lang="en-US" dirty="0"/>
              <a:t>Paradigm shift for computer vision</a:t>
            </a:r>
          </a:p>
          <a:p>
            <a:endParaRPr lang="en-US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19D67E0B-5F57-44A2-8F84-16272BDA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68" y="4237889"/>
            <a:ext cx="1521008" cy="151974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Manually engineered features">
            <a:extLst>
              <a:ext uri="{FF2B5EF4-FFF2-40B4-BE49-F238E27FC236}">
                <a16:creationId xmlns:a16="http://schemas.microsoft.com/office/drawing/2014/main" id="{0B61FA5B-56D6-4F72-ADFD-6C4B8E5E1045}"/>
              </a:ext>
            </a:extLst>
          </p:cNvPr>
          <p:cNvSpPr/>
          <p:nvPr/>
        </p:nvSpPr>
        <p:spPr>
          <a:xfrm>
            <a:off x="6860715" y="2692050"/>
            <a:ext cx="1834515" cy="10537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Manually engineered features</a:t>
            </a:r>
          </a:p>
        </p:txBody>
      </p:sp>
      <p:sp>
        <p:nvSpPr>
          <p:cNvPr id="6" name="SVM">
            <a:extLst>
              <a:ext uri="{FF2B5EF4-FFF2-40B4-BE49-F238E27FC236}">
                <a16:creationId xmlns:a16="http://schemas.microsoft.com/office/drawing/2014/main" id="{E160B85B-521E-458D-98BE-3FED433DA54F}"/>
              </a:ext>
            </a:extLst>
          </p:cNvPr>
          <p:cNvSpPr/>
          <p:nvPr/>
        </p:nvSpPr>
        <p:spPr>
          <a:xfrm>
            <a:off x="6860715" y="1341648"/>
            <a:ext cx="1834515" cy="8583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SVM</a:t>
            </a:r>
          </a:p>
        </p:txBody>
      </p:sp>
      <p:sp>
        <p:nvSpPr>
          <p:cNvPr id="7" name="连接线">
            <a:extLst>
              <a:ext uri="{FF2B5EF4-FFF2-40B4-BE49-F238E27FC236}">
                <a16:creationId xmlns:a16="http://schemas.microsoft.com/office/drawing/2014/main" id="{FFA1EA50-1CAA-4B25-A04A-5D600D1FE60F}"/>
              </a:ext>
            </a:extLst>
          </p:cNvPr>
          <p:cNvSpPr/>
          <p:nvPr/>
        </p:nvSpPr>
        <p:spPr>
          <a:xfrm>
            <a:off x="7778192" y="3745822"/>
            <a:ext cx="206" cy="4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8" name="连接线">
            <a:extLst>
              <a:ext uri="{FF2B5EF4-FFF2-40B4-BE49-F238E27FC236}">
                <a16:creationId xmlns:a16="http://schemas.microsoft.com/office/drawing/2014/main" id="{6FA9980E-2338-4898-9058-393E1B7A796A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7777973" y="2199984"/>
            <a:ext cx="0" cy="4920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</p:cxnSp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945F6868-A69F-4E38-8B7A-32EA40D7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125" y="4237889"/>
            <a:ext cx="1521008" cy="151974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eatures learned by a CNN">
            <a:extLst>
              <a:ext uri="{FF2B5EF4-FFF2-40B4-BE49-F238E27FC236}">
                <a16:creationId xmlns:a16="http://schemas.microsoft.com/office/drawing/2014/main" id="{B9128758-11F1-4CED-A6C6-D3FB34828356}"/>
              </a:ext>
            </a:extLst>
          </p:cNvPr>
          <p:cNvSpPr/>
          <p:nvPr/>
        </p:nvSpPr>
        <p:spPr>
          <a:xfrm>
            <a:off x="8968372" y="2692050"/>
            <a:ext cx="1834515" cy="10537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Features learned by a CNN</a:t>
            </a:r>
          </a:p>
        </p:txBody>
      </p:sp>
      <p:sp>
        <p:nvSpPr>
          <p:cNvPr id="11" name="Softmax regression">
            <a:extLst>
              <a:ext uri="{FF2B5EF4-FFF2-40B4-BE49-F238E27FC236}">
                <a16:creationId xmlns:a16="http://schemas.microsoft.com/office/drawing/2014/main" id="{E8FC70F9-395B-49FF-8672-729B1F88666C}"/>
              </a:ext>
            </a:extLst>
          </p:cNvPr>
          <p:cNvSpPr/>
          <p:nvPr/>
        </p:nvSpPr>
        <p:spPr>
          <a:xfrm>
            <a:off x="8968372" y="1341648"/>
            <a:ext cx="1834515" cy="8583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Softmax regression</a:t>
            </a:r>
          </a:p>
        </p:txBody>
      </p:sp>
      <p:sp>
        <p:nvSpPr>
          <p:cNvPr id="12" name="连接线">
            <a:extLst>
              <a:ext uri="{FF2B5EF4-FFF2-40B4-BE49-F238E27FC236}">
                <a16:creationId xmlns:a16="http://schemas.microsoft.com/office/drawing/2014/main" id="{71B76A77-3840-43F6-ADB9-2FBA28450857}"/>
              </a:ext>
            </a:extLst>
          </p:cNvPr>
          <p:cNvSpPr/>
          <p:nvPr/>
        </p:nvSpPr>
        <p:spPr>
          <a:xfrm>
            <a:off x="9885849" y="3745822"/>
            <a:ext cx="206" cy="4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13" name="连接线">
            <a:extLst>
              <a:ext uri="{FF2B5EF4-FFF2-40B4-BE49-F238E27FC236}">
                <a16:creationId xmlns:a16="http://schemas.microsoft.com/office/drawing/2014/main" id="{2EC4B43A-C9C7-4472-A863-1B875C6A8004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9885630" y="2199984"/>
            <a:ext cx="0" cy="4920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426704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0CE-9329-4A2C-97D1-05D4B0BD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D907-7A39-45C9-BC6B-34512AC06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C2AC81A5-8671-44D7-BF31-A684A418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36"/>
          <a:stretch>
            <a:fillRect/>
          </a:stretch>
        </p:blipFill>
        <p:spPr>
          <a:xfrm>
            <a:off x="5327846" y="2951366"/>
            <a:ext cx="2702930" cy="197261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eNet">
            <a:extLst>
              <a:ext uri="{FF2B5EF4-FFF2-40B4-BE49-F238E27FC236}">
                <a16:creationId xmlns:a16="http://schemas.microsoft.com/office/drawing/2014/main" id="{A3FDCF58-B988-418C-A4DC-69CDDDB8D21D}"/>
              </a:ext>
            </a:extLst>
          </p:cNvPr>
          <p:cNvSpPr txBox="1"/>
          <p:nvPr/>
        </p:nvSpPr>
        <p:spPr>
          <a:xfrm>
            <a:off x="8858328" y="2379359"/>
            <a:ext cx="91748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 err="1"/>
              <a:t>LeNet</a:t>
            </a:r>
            <a:endParaRPr dirty="0"/>
          </a:p>
        </p:txBody>
      </p:sp>
      <p:sp>
        <p:nvSpPr>
          <p:cNvPr id="6" name="AlexNet">
            <a:extLst>
              <a:ext uri="{FF2B5EF4-FFF2-40B4-BE49-F238E27FC236}">
                <a16:creationId xmlns:a16="http://schemas.microsoft.com/office/drawing/2014/main" id="{DDAE0D22-1572-4FAD-84E0-5C638265DA4C}"/>
              </a:ext>
            </a:extLst>
          </p:cNvPr>
          <p:cNvSpPr txBox="1"/>
          <p:nvPr/>
        </p:nvSpPr>
        <p:spPr>
          <a:xfrm>
            <a:off x="6044017" y="2379359"/>
            <a:ext cx="117138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 err="1"/>
              <a:t>AlexNet</a:t>
            </a:r>
            <a:endParaRPr dirty="0"/>
          </a:p>
        </p:txBody>
      </p:sp>
      <p:sp>
        <p:nvSpPr>
          <p:cNvPr id="7" name="Larger kernel size, stride because of the increased image size, and more output channels.">
            <a:extLst>
              <a:ext uri="{FF2B5EF4-FFF2-40B4-BE49-F238E27FC236}">
                <a16:creationId xmlns:a16="http://schemas.microsoft.com/office/drawing/2014/main" id="{944FD31C-FC25-41B8-A323-CE39CDE7E08C}"/>
              </a:ext>
            </a:extLst>
          </p:cNvPr>
          <p:cNvSpPr/>
          <p:nvPr/>
        </p:nvSpPr>
        <p:spPr>
          <a:xfrm>
            <a:off x="838200" y="4014414"/>
            <a:ext cx="4660288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7521" y="3309"/>
                </a:lnTo>
                <a:lnTo>
                  <a:pt x="454" y="3309"/>
                </a:lnTo>
                <a:cubicBezTo>
                  <a:pt x="203" y="3309"/>
                  <a:pt x="0" y="3675"/>
                  <a:pt x="0" y="4127"/>
                </a:cubicBezTo>
                <a:lnTo>
                  <a:pt x="0" y="20782"/>
                </a:lnTo>
                <a:cubicBezTo>
                  <a:pt x="0" y="21234"/>
                  <a:pt x="203" y="21600"/>
                  <a:pt x="454" y="21600"/>
                </a:cubicBezTo>
                <a:lnTo>
                  <a:pt x="18947" y="21600"/>
                </a:lnTo>
                <a:cubicBezTo>
                  <a:pt x="19198" y="21600"/>
                  <a:pt x="19401" y="21234"/>
                  <a:pt x="19401" y="20782"/>
                </a:cubicBezTo>
                <a:lnTo>
                  <a:pt x="19401" y="6193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sz="2000" dirty="0"/>
              <a:t>Larger kernel size, stride because of the increased image size, and more output channels.</a:t>
            </a:r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56AD4035-1271-41B5-9327-AA6F3092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012"/>
          <a:stretch>
            <a:fillRect/>
          </a:stretch>
        </p:blipFill>
        <p:spPr>
          <a:xfrm>
            <a:off x="8177529" y="2968202"/>
            <a:ext cx="2378355" cy="19726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arger pool size, change to max pooling">
            <a:extLst>
              <a:ext uri="{FF2B5EF4-FFF2-40B4-BE49-F238E27FC236}">
                <a16:creationId xmlns:a16="http://schemas.microsoft.com/office/drawing/2014/main" id="{F3A9FEF8-6C55-475A-803D-BA9D1272181E}"/>
              </a:ext>
            </a:extLst>
          </p:cNvPr>
          <p:cNvSpPr/>
          <p:nvPr/>
        </p:nvSpPr>
        <p:spPr>
          <a:xfrm>
            <a:off x="957468" y="2886069"/>
            <a:ext cx="4541020" cy="790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" y="0"/>
                </a:moveTo>
                <a:cubicBezTo>
                  <a:pt x="199" y="0"/>
                  <a:pt x="0" y="776"/>
                  <a:pt x="0" y="1734"/>
                </a:cubicBezTo>
                <a:lnTo>
                  <a:pt x="0" y="19866"/>
                </a:lnTo>
                <a:cubicBezTo>
                  <a:pt x="0" y="20824"/>
                  <a:pt x="199" y="21600"/>
                  <a:pt x="445" y="21600"/>
                </a:cubicBezTo>
                <a:lnTo>
                  <a:pt x="18552" y="21600"/>
                </a:lnTo>
                <a:cubicBezTo>
                  <a:pt x="18797" y="21600"/>
                  <a:pt x="18997" y="20824"/>
                  <a:pt x="18997" y="19866"/>
                </a:cubicBezTo>
                <a:lnTo>
                  <a:pt x="18997" y="12875"/>
                </a:lnTo>
                <a:lnTo>
                  <a:pt x="21600" y="10621"/>
                </a:lnTo>
                <a:lnTo>
                  <a:pt x="18997" y="8367"/>
                </a:lnTo>
                <a:lnTo>
                  <a:pt x="18997" y="1734"/>
                </a:lnTo>
                <a:cubicBezTo>
                  <a:pt x="18997" y="776"/>
                  <a:pt x="18797" y="0"/>
                  <a:pt x="18552" y="0"/>
                </a:cubicBezTo>
                <a:lnTo>
                  <a:pt x="44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Larger pool size, change to max pooling </a:t>
            </a:r>
          </a:p>
        </p:txBody>
      </p:sp>
    </p:spTree>
    <p:extLst>
      <p:ext uri="{BB962C8B-B14F-4D97-AF65-F5344CB8AC3E}">
        <p14:creationId xmlns:p14="http://schemas.microsoft.com/office/powerpoint/2010/main" val="251021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0886-98A5-422D-8D21-1D5164C7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A7506-D9BE-4E94-97C0-692492F9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8D8D1E9-527D-4585-ABEF-E13091A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83" r="52425"/>
          <a:stretch>
            <a:fillRect/>
          </a:stretch>
        </p:blipFill>
        <p:spPr>
          <a:xfrm>
            <a:off x="7852743" y="3649407"/>
            <a:ext cx="2259682" cy="1198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435012F-5BB3-456E-B785-AE6ACA1B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45"/>
          <a:stretch>
            <a:fillRect/>
          </a:stretch>
        </p:blipFill>
        <p:spPr>
          <a:xfrm>
            <a:off x="5207089" y="2372111"/>
            <a:ext cx="2496201" cy="373196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LeNet">
            <a:extLst>
              <a:ext uri="{FF2B5EF4-FFF2-40B4-BE49-F238E27FC236}">
                <a16:creationId xmlns:a16="http://schemas.microsoft.com/office/drawing/2014/main" id="{E619C984-FF08-47E7-BA95-E275B175B729}"/>
              </a:ext>
            </a:extLst>
          </p:cNvPr>
          <p:cNvSpPr txBox="1"/>
          <p:nvPr/>
        </p:nvSpPr>
        <p:spPr>
          <a:xfrm>
            <a:off x="8411054" y="3134456"/>
            <a:ext cx="91748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t>LeNet</a:t>
            </a:r>
          </a:p>
        </p:txBody>
      </p:sp>
      <p:sp>
        <p:nvSpPr>
          <p:cNvPr id="7" name="AlexNet">
            <a:extLst>
              <a:ext uri="{FF2B5EF4-FFF2-40B4-BE49-F238E27FC236}">
                <a16:creationId xmlns:a16="http://schemas.microsoft.com/office/drawing/2014/main" id="{6BFEB041-DDAB-4185-94CA-B28412A87512}"/>
              </a:ext>
            </a:extLst>
          </p:cNvPr>
          <p:cNvSpPr txBox="1"/>
          <p:nvPr/>
        </p:nvSpPr>
        <p:spPr>
          <a:xfrm>
            <a:off x="5869568" y="1923774"/>
            <a:ext cx="117138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t>AlexNet</a:t>
            </a:r>
          </a:p>
        </p:txBody>
      </p:sp>
      <p:sp>
        <p:nvSpPr>
          <p:cNvPr id="10" name="More output channels.">
            <a:extLst>
              <a:ext uri="{FF2B5EF4-FFF2-40B4-BE49-F238E27FC236}">
                <a16:creationId xmlns:a16="http://schemas.microsoft.com/office/drawing/2014/main" id="{3837EA90-093D-49CD-8223-FD7B3AA74D85}"/>
              </a:ext>
            </a:extLst>
          </p:cNvPr>
          <p:cNvSpPr/>
          <p:nvPr/>
        </p:nvSpPr>
        <p:spPr>
          <a:xfrm>
            <a:off x="1769165" y="5583772"/>
            <a:ext cx="3629596" cy="520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8" y="0"/>
                </a:moveTo>
                <a:cubicBezTo>
                  <a:pt x="182" y="0"/>
                  <a:pt x="0" y="1180"/>
                  <a:pt x="0" y="2636"/>
                </a:cubicBezTo>
                <a:lnTo>
                  <a:pt x="0" y="18964"/>
                </a:lnTo>
                <a:cubicBezTo>
                  <a:pt x="0" y="20420"/>
                  <a:pt x="182" y="21600"/>
                  <a:pt x="408" y="21600"/>
                </a:cubicBezTo>
                <a:lnTo>
                  <a:pt x="16992" y="21600"/>
                </a:lnTo>
                <a:cubicBezTo>
                  <a:pt x="17217" y="21600"/>
                  <a:pt x="17399" y="20420"/>
                  <a:pt x="17399" y="18964"/>
                </a:cubicBezTo>
                <a:lnTo>
                  <a:pt x="17399" y="17333"/>
                </a:lnTo>
                <a:lnTo>
                  <a:pt x="21600" y="12060"/>
                </a:lnTo>
                <a:lnTo>
                  <a:pt x="17399" y="6772"/>
                </a:lnTo>
                <a:lnTo>
                  <a:pt x="17399" y="2636"/>
                </a:lnTo>
                <a:cubicBezTo>
                  <a:pt x="17399" y="1180"/>
                  <a:pt x="17217" y="0"/>
                  <a:pt x="16992" y="0"/>
                </a:cubicBezTo>
                <a:lnTo>
                  <a:pt x="4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1" name="3 additional convolutional  layers">
            <a:extLst>
              <a:ext uri="{FF2B5EF4-FFF2-40B4-BE49-F238E27FC236}">
                <a16:creationId xmlns:a16="http://schemas.microsoft.com/office/drawing/2014/main" id="{E6B3343C-6575-4C83-B8E0-38970E0F3F8D}"/>
              </a:ext>
            </a:extLst>
          </p:cNvPr>
          <p:cNvSpPr/>
          <p:nvPr/>
        </p:nvSpPr>
        <p:spPr>
          <a:xfrm>
            <a:off x="2051449" y="3970702"/>
            <a:ext cx="3342085" cy="89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0" y="0"/>
                </a:moveTo>
                <a:cubicBezTo>
                  <a:pt x="184" y="0"/>
                  <a:pt x="0" y="688"/>
                  <a:pt x="0" y="1536"/>
                </a:cubicBezTo>
                <a:lnTo>
                  <a:pt x="0" y="20064"/>
                </a:lnTo>
                <a:cubicBezTo>
                  <a:pt x="0" y="20912"/>
                  <a:pt x="184" y="21600"/>
                  <a:pt x="410" y="21600"/>
                </a:cubicBezTo>
                <a:lnTo>
                  <a:pt x="17109" y="21600"/>
                </a:lnTo>
                <a:cubicBezTo>
                  <a:pt x="17335" y="21600"/>
                  <a:pt x="17519" y="20912"/>
                  <a:pt x="17519" y="20064"/>
                </a:cubicBezTo>
                <a:lnTo>
                  <a:pt x="17519" y="19286"/>
                </a:lnTo>
                <a:lnTo>
                  <a:pt x="21600" y="16214"/>
                </a:lnTo>
                <a:lnTo>
                  <a:pt x="17519" y="13142"/>
                </a:lnTo>
                <a:lnTo>
                  <a:pt x="17519" y="1536"/>
                </a:lnTo>
                <a:cubicBezTo>
                  <a:pt x="17519" y="688"/>
                  <a:pt x="17335" y="0"/>
                  <a:pt x="17109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E6FA3-A102-4BEA-B05E-7216294DA3EF}"/>
              </a:ext>
            </a:extLst>
          </p:cNvPr>
          <p:cNvSpPr txBox="1"/>
          <p:nvPr/>
        </p:nvSpPr>
        <p:spPr>
          <a:xfrm>
            <a:off x="2033657" y="4032675"/>
            <a:ext cx="2738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 additional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convolutional  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6179DE-7585-41C4-B15E-B30583694CF5}"/>
              </a:ext>
            </a:extLst>
          </p:cNvPr>
          <p:cNvSpPr/>
          <p:nvPr/>
        </p:nvSpPr>
        <p:spPr>
          <a:xfrm>
            <a:off x="1822623" y="5642411"/>
            <a:ext cx="3041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More output channels.</a:t>
            </a:r>
          </a:p>
        </p:txBody>
      </p:sp>
    </p:spTree>
    <p:extLst>
      <p:ext uri="{BB962C8B-B14F-4D97-AF65-F5344CB8AC3E}">
        <p14:creationId xmlns:p14="http://schemas.microsoft.com/office/powerpoint/2010/main" val="376915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5B46-48FF-4868-94F9-B10BD8F29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F559F-D419-4CDE-B82B-774DA627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956DDE36-71BA-4214-999A-1B49AABD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338" y="2982997"/>
            <a:ext cx="2135663" cy="1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E7039E31-CC13-4E18-856B-788A2D9F3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58" y="3039499"/>
            <a:ext cx="2444240" cy="18748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LeNet">
            <a:extLst>
              <a:ext uri="{FF2B5EF4-FFF2-40B4-BE49-F238E27FC236}">
                <a16:creationId xmlns:a16="http://schemas.microsoft.com/office/drawing/2014/main" id="{0676E08F-8C51-44BE-87A3-203BECE7D94A}"/>
              </a:ext>
            </a:extLst>
          </p:cNvPr>
          <p:cNvSpPr txBox="1"/>
          <p:nvPr/>
        </p:nvSpPr>
        <p:spPr>
          <a:xfrm>
            <a:off x="7745426" y="2533102"/>
            <a:ext cx="91748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LeNet</a:t>
            </a:r>
          </a:p>
        </p:txBody>
      </p:sp>
      <p:sp>
        <p:nvSpPr>
          <p:cNvPr id="7" name="AlexNet">
            <a:extLst>
              <a:ext uri="{FF2B5EF4-FFF2-40B4-BE49-F238E27FC236}">
                <a16:creationId xmlns:a16="http://schemas.microsoft.com/office/drawing/2014/main" id="{857C5AF8-8FD2-4C30-9E59-D8EBC358C2AC}"/>
              </a:ext>
            </a:extLst>
          </p:cNvPr>
          <p:cNvSpPr txBox="1"/>
          <p:nvPr/>
        </p:nvSpPr>
        <p:spPr>
          <a:xfrm>
            <a:off x="5191484" y="2533102"/>
            <a:ext cx="117138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AlexNet</a:t>
            </a:r>
          </a:p>
        </p:txBody>
      </p:sp>
      <p:sp>
        <p:nvSpPr>
          <p:cNvPr id="8" name="Increase hidden size  from 120 to 4096">
            <a:extLst>
              <a:ext uri="{FF2B5EF4-FFF2-40B4-BE49-F238E27FC236}">
                <a16:creationId xmlns:a16="http://schemas.microsoft.com/office/drawing/2014/main" id="{70FAC3F9-D3EA-4F8C-A7D7-329924DD9096}"/>
              </a:ext>
            </a:extLst>
          </p:cNvPr>
          <p:cNvSpPr/>
          <p:nvPr/>
        </p:nvSpPr>
        <p:spPr>
          <a:xfrm>
            <a:off x="1212973" y="3876491"/>
            <a:ext cx="3342085" cy="846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0" y="0"/>
                </a:moveTo>
                <a:cubicBezTo>
                  <a:pt x="184" y="0"/>
                  <a:pt x="0" y="725"/>
                  <a:pt x="0" y="1619"/>
                </a:cubicBezTo>
                <a:lnTo>
                  <a:pt x="0" y="19981"/>
                </a:lnTo>
                <a:cubicBezTo>
                  <a:pt x="0" y="20875"/>
                  <a:pt x="184" y="21600"/>
                  <a:pt x="410" y="21600"/>
                </a:cubicBezTo>
                <a:lnTo>
                  <a:pt x="17109" y="21600"/>
                </a:lnTo>
                <a:cubicBezTo>
                  <a:pt x="17335" y="21600"/>
                  <a:pt x="17519" y="20875"/>
                  <a:pt x="17519" y="19981"/>
                </a:cubicBezTo>
                <a:lnTo>
                  <a:pt x="17519" y="19171"/>
                </a:lnTo>
                <a:lnTo>
                  <a:pt x="21600" y="15922"/>
                </a:lnTo>
                <a:lnTo>
                  <a:pt x="17519" y="12683"/>
                </a:lnTo>
                <a:lnTo>
                  <a:pt x="17519" y="1619"/>
                </a:lnTo>
                <a:cubicBezTo>
                  <a:pt x="17519" y="725"/>
                  <a:pt x="17335" y="0"/>
                  <a:pt x="17109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9" name="1000 classes output">
            <a:extLst>
              <a:ext uri="{FF2B5EF4-FFF2-40B4-BE49-F238E27FC236}">
                <a16:creationId xmlns:a16="http://schemas.microsoft.com/office/drawing/2014/main" id="{7DAEC546-0BD1-4797-AE10-A07F687CFBF9}"/>
              </a:ext>
            </a:extLst>
          </p:cNvPr>
          <p:cNvSpPr/>
          <p:nvPr/>
        </p:nvSpPr>
        <p:spPr>
          <a:xfrm>
            <a:off x="1212972" y="3009402"/>
            <a:ext cx="3342085" cy="520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0" y="0"/>
                </a:moveTo>
                <a:cubicBezTo>
                  <a:pt x="184" y="0"/>
                  <a:pt x="0" y="1180"/>
                  <a:pt x="0" y="2636"/>
                </a:cubicBezTo>
                <a:lnTo>
                  <a:pt x="0" y="18964"/>
                </a:lnTo>
                <a:cubicBezTo>
                  <a:pt x="0" y="20420"/>
                  <a:pt x="184" y="21600"/>
                  <a:pt x="410" y="21600"/>
                </a:cubicBezTo>
                <a:lnTo>
                  <a:pt x="17109" y="21600"/>
                </a:lnTo>
                <a:cubicBezTo>
                  <a:pt x="17335" y="21600"/>
                  <a:pt x="17519" y="20420"/>
                  <a:pt x="17519" y="18964"/>
                </a:cubicBezTo>
                <a:lnTo>
                  <a:pt x="17519" y="17629"/>
                </a:lnTo>
                <a:lnTo>
                  <a:pt x="21600" y="12357"/>
                </a:lnTo>
                <a:lnTo>
                  <a:pt x="17519" y="7085"/>
                </a:lnTo>
                <a:lnTo>
                  <a:pt x="17519" y="2636"/>
                </a:lnTo>
                <a:cubicBezTo>
                  <a:pt x="17519" y="1180"/>
                  <a:pt x="17335" y="0"/>
                  <a:pt x="17109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E7318E-BBE1-44AC-9660-292F9347FCB5}"/>
              </a:ext>
            </a:extLst>
          </p:cNvPr>
          <p:cNvSpPr/>
          <p:nvPr/>
        </p:nvSpPr>
        <p:spPr>
          <a:xfrm>
            <a:off x="1212973" y="388445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Increase hidden size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from 120 to 4096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4C0183-EDCD-4046-9431-0EDAEDAD1322}"/>
              </a:ext>
            </a:extLst>
          </p:cNvPr>
          <p:cNvSpPr/>
          <p:nvPr/>
        </p:nvSpPr>
        <p:spPr>
          <a:xfrm>
            <a:off x="1143408" y="3026599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1000 classes output</a:t>
            </a:r>
          </a:p>
        </p:txBody>
      </p:sp>
    </p:spTree>
    <p:extLst>
      <p:ext uri="{BB962C8B-B14F-4D97-AF65-F5344CB8AC3E}">
        <p14:creationId xmlns:p14="http://schemas.microsoft.com/office/powerpoint/2010/main" val="1948947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6331-1A8E-406A-A6B8-BFAF12CD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C917F-DBC8-4CC8-BA3B-F3E99631B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9B5A32BD-6B44-4DBC-8504-AC7F51638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135" y="202790"/>
            <a:ext cx="4275907" cy="6452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115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CE210-F291-4873-A896-6A9229BF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B0B9F-5135-4BC5-9641-FB071050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activation function from sigmoid to </a:t>
            </a:r>
            <a:r>
              <a:rPr lang="en-US" dirty="0" err="1"/>
              <a:t>ReLu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 more vanishing gradient)</a:t>
            </a:r>
          </a:p>
          <a:p>
            <a:r>
              <a:rPr lang="en-US" dirty="0"/>
              <a:t>Add a dropout layer after two hidden dense layers</a:t>
            </a:r>
            <a:br>
              <a:rPr lang="en-US" dirty="0"/>
            </a:br>
            <a:r>
              <a:rPr lang="en-US" dirty="0"/>
              <a:t>(better robustness / regularization)</a:t>
            </a:r>
          </a:p>
          <a:p>
            <a:r>
              <a:rPr lang="en-US" dirty="0"/>
              <a:t>Data augmentation</a:t>
            </a:r>
          </a:p>
          <a:p>
            <a:endParaRPr lang="en-US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5925CC23-89F7-4578-BDF9-713C83E5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02" y="4591603"/>
            <a:ext cx="1686078" cy="1344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762AB8C0-F53A-4611-9BE0-4650C460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62" y="4312593"/>
            <a:ext cx="2275541" cy="225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74B911A2-B006-42A9-83AF-957B55247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043" y="4312593"/>
            <a:ext cx="2542284" cy="2299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4C0BC793-39CA-4A1E-8DA0-8ECFFD635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409" y="4235942"/>
            <a:ext cx="2542285" cy="23757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025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1D98-13F7-4C67-9DE8-9DA16C41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28ACF736-162F-4BF4-805E-E6B88D0B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86"/>
          <a:stretch>
            <a:fillRect/>
          </a:stretch>
        </p:blipFill>
        <p:spPr>
          <a:xfrm>
            <a:off x="9480714" y="56906"/>
            <a:ext cx="2273964" cy="674418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" name="表格">
            <a:extLst>
              <a:ext uri="{FF2B5EF4-FFF2-40B4-BE49-F238E27FC236}">
                <a16:creationId xmlns:a16="http://schemas.microsoft.com/office/drawing/2014/main" id="{AEB4A25E-B999-4E45-94A3-3118E34F51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906226"/>
              </p:ext>
            </p:extLst>
          </p:nvPr>
        </p:nvGraphicFramePr>
        <p:xfrm>
          <a:off x="838200" y="1825625"/>
          <a:ext cx="7232374" cy="4151104"/>
        </p:xfrm>
        <a:graphic>
          <a:graphicData uri="http://schemas.openxmlformats.org/drawingml/2006/table">
            <a:tbl>
              <a:tblPr bandRow="1"/>
              <a:tblGrid>
                <a:gridCol w="161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8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064">
                <a:tc>
                  <a:txBody>
                    <a:bodyPr/>
                    <a:lstStyle/>
                    <a:p>
                      <a:pPr algn="ctr">
                        <a:defRPr sz="2400" b="1">
                          <a:solidFill>
                            <a:srgbClr val="000000"/>
                          </a:solidFill>
                        </a:defRPr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#parameters 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FLOP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64">
                <a:tc>
                  <a:txBody>
                    <a:bodyPr/>
                    <a:lstStyle/>
                    <a:p>
                      <a:pPr algn="ctr">
                        <a:defRPr sz="24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AlexNet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LeNet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AlexNet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LeNet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773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Conv1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35K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101M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1.2M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50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Conv2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614K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2.4K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415M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2.4M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793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Conv3-5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3M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445M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59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Dense1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0.48M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0.48M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111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Dense2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0.1M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0.1M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59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Total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59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Increase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11x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250x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/>
                        <a:t>1x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91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77D8-DD79-40B8-8965-8BCD7B65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u="none" strike="noStrike" baseline="0" dirty="0">
                <a:latin typeface="+mn-lt"/>
              </a:rPr>
              <a:t>ImageNet Large Scale Visual Recognition Challenge (ILSVRC) winners</a:t>
            </a:r>
            <a:endParaRPr lang="en-US" sz="7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8A870-C670-43F4-9AAA-38A3FAFE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85749-203E-444F-BAFB-D5314609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5127"/>
            <a:ext cx="10589261" cy="457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1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E5CF-109E-4086-9798-D417A96F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2895-A98E-42B9-A6B4-F7111DF32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deadline for Homework Three is </a:t>
            </a:r>
            <a:r>
              <a:rPr lang="en-US" dirty="0">
                <a:solidFill>
                  <a:srgbClr val="FF0000"/>
                </a:solidFill>
              </a:rPr>
              <a:t>Oct 27 </a:t>
            </a:r>
            <a:r>
              <a:rPr lang="en-US" dirty="0"/>
              <a:t>(hard deadline)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61B64-884B-4598-8163-E189D675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6" y="2655389"/>
            <a:ext cx="9249260" cy="37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3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1BB1-509E-4239-9AD2-76031EC6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+mn-lt"/>
              </a:rPr>
              <a:t>ImageNet Large Scale Visual Recognition Challenge (ILSVRC) winners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8D4E7-3A48-471B-B69D-9A5578EBE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4F4ED-D5F6-4005-8F43-E8D9F4E6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379825" cy="45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98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4E83B-E8FE-4978-9CA0-0FEE6AC4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D213B-6128-414D-BBAB-640CF02C3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36435"/>
            <a:ext cx="10515600" cy="1153215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Simonyan</a:t>
            </a:r>
            <a:r>
              <a:rPr lang="en-US" sz="1600" dirty="0">
                <a:solidFill>
                  <a:schemeClr val="tx1"/>
                </a:solidFill>
              </a:rPr>
              <a:t>, Karen, and Andrew Zisserman. "Very deep convolutional networks for large-scale image recognition." 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arXiv:1409.1556 (2014).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F107CC83-B740-471F-AC45-E68903E0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48" y="553076"/>
            <a:ext cx="6508296" cy="3772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4945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C87318-A8C4-4941-A78B-74119F06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538672-F132-4FAB-9F24-0707B714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3452" cy="4351338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is deeper and bigger than </a:t>
            </a:r>
            <a:r>
              <a:rPr lang="en-US" dirty="0" err="1"/>
              <a:t>LeNet</a:t>
            </a:r>
            <a:r>
              <a:rPr lang="en-US" dirty="0"/>
              <a:t> to get performance</a:t>
            </a:r>
          </a:p>
          <a:p>
            <a:r>
              <a:rPr lang="en-US" dirty="0"/>
              <a:t>Go even bigger &amp; deeper?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More dense layers </a:t>
            </a:r>
            <a:br>
              <a:rPr lang="en-US" dirty="0"/>
            </a:br>
            <a:r>
              <a:rPr lang="en-US" dirty="0"/>
              <a:t>(too expensive)</a:t>
            </a:r>
          </a:p>
          <a:p>
            <a:pPr lvl="1"/>
            <a:r>
              <a:rPr lang="en-US" b="1" dirty="0"/>
              <a:t>More</a:t>
            </a:r>
            <a:r>
              <a:rPr lang="en-US" dirty="0"/>
              <a:t> convolutions</a:t>
            </a:r>
          </a:p>
          <a:p>
            <a:pPr lvl="1"/>
            <a:r>
              <a:rPr lang="en-US" dirty="0"/>
              <a:t>Group into </a:t>
            </a:r>
            <a:r>
              <a:rPr lang="en-US" b="1" dirty="0"/>
              <a:t>blocks</a:t>
            </a:r>
          </a:p>
          <a:p>
            <a:endParaRPr lang="en-US" dirty="0"/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EF183066-6AC2-4591-AAF0-34E4CD2D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467" y="202790"/>
            <a:ext cx="4275907" cy="6452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949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4E08-4A1D-41B8-81D0-28FF3A2D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Blocks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D317-353B-4E8E-A87B-A761CB92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Deeper vs. wider?</a:t>
            </a:r>
          </a:p>
          <a:p>
            <a:pPr lvl="1"/>
            <a:r>
              <a:rPr lang="en-US" dirty="0"/>
              <a:t>5x5 convolutions</a:t>
            </a:r>
          </a:p>
          <a:p>
            <a:pPr lvl="1"/>
            <a:r>
              <a:rPr lang="en-US" dirty="0"/>
              <a:t>3x3 convolutions (more)</a:t>
            </a:r>
          </a:p>
          <a:p>
            <a:pPr lvl="1">
              <a:defRPr b="1"/>
            </a:pPr>
            <a:r>
              <a:rPr lang="en-US" dirty="0"/>
              <a:t>Deep &amp; narrow better</a:t>
            </a:r>
          </a:p>
          <a:p>
            <a:r>
              <a:rPr lang="en-US" dirty="0"/>
              <a:t>VGG block</a:t>
            </a:r>
          </a:p>
          <a:p>
            <a:pPr lvl="1"/>
            <a:r>
              <a:rPr lang="en-US" i="1" dirty="0"/>
              <a:t>3x3 </a:t>
            </a:r>
            <a:r>
              <a:rPr lang="en-US" dirty="0"/>
              <a:t>convolutions (pad 1)</a:t>
            </a:r>
            <a:br>
              <a:rPr lang="en-US" dirty="0"/>
            </a:br>
            <a:r>
              <a:rPr lang="en-US" b="1" dirty="0"/>
              <a:t>(n layers, m channels)</a:t>
            </a:r>
          </a:p>
          <a:p>
            <a:pPr lvl="1"/>
            <a:r>
              <a:rPr lang="en-US" dirty="0"/>
              <a:t>2x2 max-pooling </a:t>
            </a:r>
            <a:br>
              <a:rPr lang="en-US" dirty="0"/>
            </a:br>
            <a:r>
              <a:rPr lang="en-US" dirty="0"/>
              <a:t>(stride 2)</a:t>
            </a:r>
          </a:p>
          <a:p>
            <a:endParaRPr lang="en-US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913E401D-DD11-47A2-96BA-FBA4436B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771" y="2693626"/>
            <a:ext cx="2143631" cy="214363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art of AlexNet">
            <a:extLst>
              <a:ext uri="{FF2B5EF4-FFF2-40B4-BE49-F238E27FC236}">
                <a16:creationId xmlns:a16="http://schemas.microsoft.com/office/drawing/2014/main" id="{726F8DDC-0E02-4F5C-AE24-2AF655CE3432}"/>
              </a:ext>
            </a:extLst>
          </p:cNvPr>
          <p:cNvSpPr txBox="1"/>
          <p:nvPr/>
        </p:nvSpPr>
        <p:spPr>
          <a:xfrm>
            <a:off x="8405269" y="2237338"/>
            <a:ext cx="2137133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Part of AlexNet</a:t>
            </a:r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BADC2D6D-DD07-4B2F-A576-E69D017F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3626"/>
            <a:ext cx="2184462" cy="214363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VGG block">
            <a:extLst>
              <a:ext uri="{FF2B5EF4-FFF2-40B4-BE49-F238E27FC236}">
                <a16:creationId xmlns:a16="http://schemas.microsoft.com/office/drawing/2014/main" id="{1B636B43-B6B8-41BE-A6FD-85B0D435CE78}"/>
              </a:ext>
            </a:extLst>
          </p:cNvPr>
          <p:cNvSpPr txBox="1"/>
          <p:nvPr/>
        </p:nvSpPr>
        <p:spPr>
          <a:xfrm>
            <a:off x="6399312" y="2237338"/>
            <a:ext cx="157783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VGG block</a:t>
            </a:r>
          </a:p>
        </p:txBody>
      </p:sp>
    </p:spTree>
    <p:extLst>
      <p:ext uri="{BB962C8B-B14F-4D97-AF65-F5344CB8AC3E}">
        <p14:creationId xmlns:p14="http://schemas.microsoft.com/office/powerpoint/2010/main" val="366689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1A73-EF1E-41A7-9314-55814242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09A58-E77C-49D7-AFCA-0C3A687A7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3626" cy="4351338"/>
          </a:xfrm>
        </p:spPr>
        <p:txBody>
          <a:bodyPr>
            <a:normAutofit lnSpcReduction="10000"/>
          </a:bodyPr>
          <a:lstStyle/>
          <a:p>
            <a:r>
              <a:rPr lang="en-US" b="0" i="0" u="none" strike="noStrike" baseline="0" dirty="0">
                <a:solidFill>
                  <a:srgbClr val="FF0000"/>
                </a:solidFill>
              </a:rPr>
              <a:t>Q: Why use smaller filters? (3x3 conv)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conv (stride 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r>
              <a:rPr lang="en-US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layers has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lang="en-US" b="1" spc="-5" dirty="0">
                <a:solidFill>
                  <a:srgbClr val="0000FF"/>
                </a:solidFill>
                <a:latin typeface="Arial"/>
                <a:cs typeface="Arial"/>
              </a:rPr>
              <a:t>effective receptive </a:t>
            </a: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field 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as one 7x7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lang="en-US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</a:p>
          <a:p>
            <a:endParaRPr lang="en-US" spc="-5" dirty="0">
              <a:solidFill>
                <a:srgbClr val="0000FF"/>
              </a:solidFill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lang="en-US" sz="2800" spc="-5" dirty="0">
                <a:solidFill>
                  <a:srgbClr val="0000FF"/>
                </a:solidFill>
                <a:latin typeface="Arial"/>
                <a:cs typeface="Arial"/>
              </a:rPr>
              <a:t>But </a:t>
            </a:r>
            <a:r>
              <a:rPr lang="en-US" sz="2800" spc="-20" dirty="0">
                <a:solidFill>
                  <a:srgbClr val="0000FF"/>
                </a:solidFill>
                <a:latin typeface="Arial"/>
                <a:cs typeface="Arial"/>
              </a:rPr>
              <a:t>deeper, 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lang="en-US"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spc="-5" dirty="0">
                <a:solidFill>
                  <a:srgbClr val="0000FF"/>
                </a:solidFill>
                <a:latin typeface="Arial"/>
                <a:cs typeface="Arial"/>
              </a:rPr>
              <a:t>non-linearities</a:t>
            </a: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3200" dirty="0">
              <a:latin typeface="Arial"/>
              <a:cs typeface="Arial"/>
            </a:endParaRPr>
          </a:p>
          <a:p>
            <a:pPr marL="50800" marR="349885">
              <a:lnSpc>
                <a:spcPct val="100699"/>
              </a:lnSpc>
            </a:pPr>
            <a:r>
              <a:rPr lang="en-US" sz="2800" spc="-5" dirty="0">
                <a:solidFill>
                  <a:srgbClr val="0000FF"/>
                </a:solidFill>
                <a:latin typeface="Arial"/>
                <a:cs typeface="Arial"/>
              </a:rPr>
              <a:t>And fewer parameters: 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3 * </a:t>
            </a:r>
            <a:r>
              <a:rPr lang="en-US" sz="2800" spc="5" dirty="0">
                <a:solidFill>
                  <a:srgbClr val="0000FF"/>
                </a:solidFill>
                <a:latin typeface="Arial"/>
                <a:cs typeface="Arial"/>
              </a:rPr>
              <a:t>(3</a:t>
            </a:r>
            <a:r>
              <a:rPr lang="en-US" sz="2800" spc="7" baseline="30092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2800" spc="5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lang="en-US" sz="2800" spc="7" baseline="30092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2800" spc="5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lang="en-US" sz="2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vs.  7</a:t>
            </a:r>
            <a:r>
              <a:rPr lang="en-US" sz="2800" baseline="30092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lang="en-US" sz="2800" baseline="30092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lang="en-US" sz="2800" spc="-5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C channels </a:t>
            </a:r>
            <a:r>
              <a:rPr lang="en-US" sz="2800" spc="-5" dirty="0">
                <a:solidFill>
                  <a:srgbClr val="0000FF"/>
                </a:solidFill>
                <a:latin typeface="Arial"/>
                <a:cs typeface="Arial"/>
              </a:rPr>
              <a:t>per</a:t>
            </a:r>
            <a:r>
              <a:rPr lang="en-US" sz="2800" spc="-2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800" spc="-5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lang="en-US" sz="28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sz="36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A2AA5427-1D2E-47DB-85BC-80751D2B2EF8}"/>
              </a:ext>
            </a:extLst>
          </p:cNvPr>
          <p:cNvGrpSpPr/>
          <p:nvPr/>
        </p:nvGrpSpPr>
        <p:grpSpPr>
          <a:xfrm>
            <a:off x="8234329" y="1763911"/>
            <a:ext cx="1289782" cy="4024385"/>
            <a:chOff x="6511596" y="573578"/>
            <a:chExt cx="853440" cy="3478529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EAF4AD6-90EB-436A-B38E-5A119A8FA8A0}"/>
                </a:ext>
              </a:extLst>
            </p:cNvPr>
            <p:cNvSpPr/>
            <p:nvPr/>
          </p:nvSpPr>
          <p:spPr>
            <a:xfrm>
              <a:off x="6521121" y="329669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18E411A-9958-4F9E-B068-518867E8C63A}"/>
                </a:ext>
              </a:extLst>
            </p:cNvPr>
            <p:cNvSpPr/>
            <p:nvPr/>
          </p:nvSpPr>
          <p:spPr>
            <a:xfrm>
              <a:off x="6521121" y="329669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A538721-2F77-413B-9EA1-3319FEC161C7}"/>
                </a:ext>
              </a:extLst>
            </p:cNvPr>
            <p:cNvSpPr/>
            <p:nvPr/>
          </p:nvSpPr>
          <p:spPr>
            <a:xfrm>
              <a:off x="6667205" y="3321299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23677" y="62805"/>
                  </a:moveTo>
                  <a:lnTo>
                    <a:pt x="418021" y="62805"/>
                  </a:lnTo>
                  <a:lnTo>
                    <a:pt x="418021" y="16668"/>
                  </a:lnTo>
                  <a:lnTo>
                    <a:pt x="401650" y="16668"/>
                  </a:lnTo>
                  <a:lnTo>
                    <a:pt x="401650" y="12650"/>
                  </a:lnTo>
                  <a:lnTo>
                    <a:pt x="406710" y="12551"/>
                  </a:lnTo>
                  <a:lnTo>
                    <a:pt x="410232" y="12104"/>
                  </a:lnTo>
                  <a:lnTo>
                    <a:pt x="412217" y="11310"/>
                  </a:lnTo>
                  <a:lnTo>
                    <a:pt x="414300" y="10517"/>
                  </a:lnTo>
                  <a:lnTo>
                    <a:pt x="415838" y="9276"/>
                  </a:lnTo>
                  <a:lnTo>
                    <a:pt x="416830" y="7590"/>
                  </a:lnTo>
                  <a:lnTo>
                    <a:pt x="417922" y="5903"/>
                  </a:lnTo>
                  <a:lnTo>
                    <a:pt x="418666" y="3571"/>
                  </a:lnTo>
                  <a:lnTo>
                    <a:pt x="419063" y="595"/>
                  </a:lnTo>
                  <a:lnTo>
                    <a:pt x="423677" y="595"/>
                  </a:lnTo>
                  <a:lnTo>
                    <a:pt x="423677" y="62805"/>
                  </a:lnTo>
                  <a:close/>
                </a:path>
                <a:path w="538479" h="75564">
                  <a:moveTo>
                    <a:pt x="452701" y="22175"/>
                  </a:moveTo>
                  <a:lnTo>
                    <a:pt x="447195" y="22175"/>
                  </a:lnTo>
                  <a:lnTo>
                    <a:pt x="447195" y="14833"/>
                  </a:lnTo>
                  <a:lnTo>
                    <a:pt x="448882" y="9673"/>
                  </a:lnTo>
                  <a:lnTo>
                    <a:pt x="452255" y="5804"/>
                  </a:lnTo>
                  <a:lnTo>
                    <a:pt x="455728" y="1934"/>
                  </a:lnTo>
                  <a:lnTo>
                    <a:pt x="460639" y="0"/>
                  </a:lnTo>
                  <a:lnTo>
                    <a:pt x="472843" y="0"/>
                  </a:lnTo>
                  <a:lnTo>
                    <a:pt x="477506" y="1587"/>
                  </a:lnTo>
                  <a:lnTo>
                    <a:pt x="480979" y="4762"/>
                  </a:lnTo>
                  <a:lnTo>
                    <a:pt x="462475" y="4762"/>
                  </a:lnTo>
                  <a:lnTo>
                    <a:pt x="459051" y="6201"/>
                  </a:lnTo>
                  <a:lnTo>
                    <a:pt x="454190" y="11856"/>
                  </a:lnTo>
                  <a:lnTo>
                    <a:pt x="452900" y="15775"/>
                  </a:lnTo>
                  <a:lnTo>
                    <a:pt x="452701" y="20835"/>
                  </a:lnTo>
                  <a:lnTo>
                    <a:pt x="452701" y="22175"/>
                  </a:lnTo>
                  <a:close/>
                </a:path>
                <a:path w="538479" h="75564">
                  <a:moveTo>
                    <a:pt x="486634" y="62805"/>
                  </a:moveTo>
                  <a:lnTo>
                    <a:pt x="445707" y="62805"/>
                  </a:lnTo>
                  <a:lnTo>
                    <a:pt x="445707" y="58241"/>
                  </a:lnTo>
                  <a:lnTo>
                    <a:pt x="470065" y="34131"/>
                  </a:lnTo>
                  <a:lnTo>
                    <a:pt x="474579" y="30559"/>
                  </a:lnTo>
                  <a:lnTo>
                    <a:pt x="476960" y="27682"/>
                  </a:lnTo>
                  <a:lnTo>
                    <a:pt x="479441" y="24804"/>
                  </a:lnTo>
                  <a:lnTo>
                    <a:pt x="480681" y="21431"/>
                  </a:lnTo>
                  <a:lnTo>
                    <a:pt x="480681" y="13791"/>
                  </a:lnTo>
                  <a:lnTo>
                    <a:pt x="479391" y="10715"/>
                  </a:lnTo>
                  <a:lnTo>
                    <a:pt x="474232" y="5953"/>
                  </a:lnTo>
                  <a:lnTo>
                    <a:pt x="470908" y="4762"/>
                  </a:lnTo>
                  <a:lnTo>
                    <a:pt x="480979" y="4762"/>
                  </a:lnTo>
                  <a:lnTo>
                    <a:pt x="484551" y="7937"/>
                  </a:lnTo>
                  <a:lnTo>
                    <a:pt x="486337" y="12203"/>
                  </a:lnTo>
                  <a:lnTo>
                    <a:pt x="486221" y="22175"/>
                  </a:lnTo>
                  <a:lnTo>
                    <a:pt x="484997" y="25846"/>
                  </a:lnTo>
                  <a:lnTo>
                    <a:pt x="479739" y="33287"/>
                  </a:lnTo>
                  <a:lnTo>
                    <a:pt x="474926" y="37256"/>
                  </a:lnTo>
                  <a:lnTo>
                    <a:pt x="462326" y="44896"/>
                  </a:lnTo>
                  <a:lnTo>
                    <a:pt x="458407" y="47823"/>
                  </a:lnTo>
                  <a:lnTo>
                    <a:pt x="453842" y="52784"/>
                  </a:lnTo>
                  <a:lnTo>
                    <a:pt x="452453" y="55215"/>
                  </a:lnTo>
                  <a:lnTo>
                    <a:pt x="451957" y="57596"/>
                  </a:lnTo>
                  <a:lnTo>
                    <a:pt x="486634" y="57596"/>
                  </a:lnTo>
                  <a:lnTo>
                    <a:pt x="486634" y="62805"/>
                  </a:lnTo>
                  <a:close/>
                </a:path>
                <a:path w="538479" h="75564">
                  <a:moveTo>
                    <a:pt x="522902" y="64144"/>
                  </a:moveTo>
                  <a:lnTo>
                    <a:pt x="510202" y="64144"/>
                  </a:lnTo>
                  <a:lnTo>
                    <a:pt x="505043" y="62458"/>
                  </a:lnTo>
                  <a:lnTo>
                    <a:pt x="497105" y="55711"/>
                  </a:lnTo>
                  <a:lnTo>
                    <a:pt x="495143" y="51246"/>
                  </a:lnTo>
                  <a:lnTo>
                    <a:pt x="495232" y="41423"/>
                  </a:lnTo>
                  <a:lnTo>
                    <a:pt x="496212" y="38348"/>
                  </a:lnTo>
                  <a:lnTo>
                    <a:pt x="500578" y="32196"/>
                  </a:lnTo>
                  <a:lnTo>
                    <a:pt x="503703" y="30261"/>
                  </a:lnTo>
                  <a:lnTo>
                    <a:pt x="507771" y="29467"/>
                  </a:lnTo>
                  <a:lnTo>
                    <a:pt x="507771" y="29319"/>
                  </a:lnTo>
                  <a:lnTo>
                    <a:pt x="497651" y="10864"/>
                  </a:lnTo>
                  <a:lnTo>
                    <a:pt x="499437" y="7094"/>
                  </a:lnTo>
                  <a:lnTo>
                    <a:pt x="506680" y="1438"/>
                  </a:lnTo>
                  <a:lnTo>
                    <a:pt x="511145" y="0"/>
                  </a:lnTo>
                  <a:lnTo>
                    <a:pt x="521761" y="0"/>
                  </a:lnTo>
                  <a:lnTo>
                    <a:pt x="526276" y="1438"/>
                  </a:lnTo>
                  <a:lnTo>
                    <a:pt x="530537" y="4762"/>
                  </a:lnTo>
                  <a:lnTo>
                    <a:pt x="512782" y="4762"/>
                  </a:lnTo>
                  <a:lnTo>
                    <a:pt x="509607" y="5754"/>
                  </a:lnTo>
                  <a:lnTo>
                    <a:pt x="504448" y="9723"/>
                  </a:lnTo>
                  <a:lnTo>
                    <a:pt x="503206" y="12253"/>
                  </a:lnTo>
                  <a:lnTo>
                    <a:pt x="503158" y="19198"/>
                  </a:lnTo>
                  <a:lnTo>
                    <a:pt x="504348" y="22026"/>
                  </a:lnTo>
                  <a:lnTo>
                    <a:pt x="509111" y="26193"/>
                  </a:lnTo>
                  <a:lnTo>
                    <a:pt x="512286" y="27235"/>
                  </a:lnTo>
                  <a:lnTo>
                    <a:pt x="530096" y="27235"/>
                  </a:lnTo>
                  <a:lnTo>
                    <a:pt x="528458" y="28326"/>
                  </a:lnTo>
                  <a:lnTo>
                    <a:pt x="525184" y="29319"/>
                  </a:lnTo>
                  <a:lnTo>
                    <a:pt x="525184" y="29467"/>
                  </a:lnTo>
                  <a:lnTo>
                    <a:pt x="529351" y="30360"/>
                  </a:lnTo>
                  <a:lnTo>
                    <a:pt x="531926" y="31849"/>
                  </a:lnTo>
                  <a:lnTo>
                    <a:pt x="511442" y="31849"/>
                  </a:lnTo>
                  <a:lnTo>
                    <a:pt x="507573" y="33089"/>
                  </a:lnTo>
                  <a:lnTo>
                    <a:pt x="504795" y="35569"/>
                  </a:lnTo>
                  <a:lnTo>
                    <a:pt x="502116" y="38050"/>
                  </a:lnTo>
                  <a:lnTo>
                    <a:pt x="500817" y="41225"/>
                  </a:lnTo>
                  <a:lnTo>
                    <a:pt x="500776" y="49758"/>
                  </a:lnTo>
                  <a:lnTo>
                    <a:pt x="502215" y="53181"/>
                  </a:lnTo>
                  <a:lnTo>
                    <a:pt x="507970" y="58142"/>
                  </a:lnTo>
                  <a:lnTo>
                    <a:pt x="511790" y="59382"/>
                  </a:lnTo>
                  <a:lnTo>
                    <a:pt x="531850" y="59382"/>
                  </a:lnTo>
                  <a:lnTo>
                    <a:pt x="528062" y="62507"/>
                  </a:lnTo>
                  <a:lnTo>
                    <a:pt x="522902" y="64144"/>
                  </a:lnTo>
                  <a:close/>
                </a:path>
                <a:path w="538479" h="75564">
                  <a:moveTo>
                    <a:pt x="530096" y="27235"/>
                  </a:moveTo>
                  <a:lnTo>
                    <a:pt x="520719" y="27235"/>
                  </a:lnTo>
                  <a:lnTo>
                    <a:pt x="524093" y="26193"/>
                  </a:lnTo>
                  <a:lnTo>
                    <a:pt x="526375" y="24110"/>
                  </a:lnTo>
                  <a:lnTo>
                    <a:pt x="528657" y="21927"/>
                  </a:lnTo>
                  <a:lnTo>
                    <a:pt x="529758" y="19198"/>
                  </a:lnTo>
                  <a:lnTo>
                    <a:pt x="529798" y="12253"/>
                  </a:lnTo>
                  <a:lnTo>
                    <a:pt x="528607" y="9624"/>
                  </a:lnTo>
                  <a:lnTo>
                    <a:pt x="526226" y="7739"/>
                  </a:lnTo>
                  <a:lnTo>
                    <a:pt x="523845" y="5754"/>
                  </a:lnTo>
                  <a:lnTo>
                    <a:pt x="520620" y="4762"/>
                  </a:lnTo>
                  <a:lnTo>
                    <a:pt x="530537" y="4762"/>
                  </a:lnTo>
                  <a:lnTo>
                    <a:pt x="533618" y="7094"/>
                  </a:lnTo>
                  <a:lnTo>
                    <a:pt x="535453" y="10864"/>
                  </a:lnTo>
                  <a:lnTo>
                    <a:pt x="535361" y="19198"/>
                  </a:lnTo>
                  <a:lnTo>
                    <a:pt x="534560" y="21778"/>
                  </a:lnTo>
                  <a:lnTo>
                    <a:pt x="532775" y="24258"/>
                  </a:lnTo>
                  <a:lnTo>
                    <a:pt x="530989" y="26640"/>
                  </a:lnTo>
                  <a:lnTo>
                    <a:pt x="530096" y="27235"/>
                  </a:lnTo>
                  <a:close/>
                </a:path>
                <a:path w="538479" h="75564">
                  <a:moveTo>
                    <a:pt x="531850" y="59382"/>
                  </a:moveTo>
                  <a:lnTo>
                    <a:pt x="521414" y="59382"/>
                  </a:lnTo>
                  <a:lnTo>
                    <a:pt x="525234" y="58142"/>
                  </a:lnTo>
                  <a:lnTo>
                    <a:pt x="528012" y="55661"/>
                  </a:lnTo>
                  <a:lnTo>
                    <a:pt x="530889" y="53181"/>
                  </a:lnTo>
                  <a:lnTo>
                    <a:pt x="532328" y="49758"/>
                  </a:lnTo>
                  <a:lnTo>
                    <a:pt x="532243" y="41225"/>
                  </a:lnTo>
                  <a:lnTo>
                    <a:pt x="530939" y="38199"/>
                  </a:lnTo>
                  <a:lnTo>
                    <a:pt x="528161" y="35718"/>
                  </a:lnTo>
                  <a:lnTo>
                    <a:pt x="525383" y="33139"/>
                  </a:lnTo>
                  <a:lnTo>
                    <a:pt x="521464" y="31849"/>
                  </a:lnTo>
                  <a:lnTo>
                    <a:pt x="531926" y="31849"/>
                  </a:lnTo>
                  <a:lnTo>
                    <a:pt x="532526" y="32196"/>
                  </a:lnTo>
                  <a:lnTo>
                    <a:pt x="536892" y="37752"/>
                  </a:lnTo>
                  <a:lnTo>
                    <a:pt x="537983" y="41225"/>
                  </a:lnTo>
                  <a:lnTo>
                    <a:pt x="537983" y="51246"/>
                  </a:lnTo>
                  <a:lnTo>
                    <a:pt x="535999" y="55860"/>
                  </a:lnTo>
                  <a:lnTo>
                    <a:pt x="531850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A6BD2A6-BE81-4381-A7AC-36A715993D66}"/>
                </a:ext>
              </a:extLst>
            </p:cNvPr>
            <p:cNvSpPr/>
            <p:nvPr/>
          </p:nvSpPr>
          <p:spPr>
            <a:xfrm>
              <a:off x="6521121" y="345587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124F86E9-1A97-4372-B9E1-A55571763C25}"/>
                </a:ext>
              </a:extLst>
            </p:cNvPr>
            <p:cNvSpPr/>
            <p:nvPr/>
          </p:nvSpPr>
          <p:spPr>
            <a:xfrm>
              <a:off x="6521121" y="345587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6CA6F674-8BFC-47FE-96E5-EC254A342BE8}"/>
                </a:ext>
              </a:extLst>
            </p:cNvPr>
            <p:cNvSpPr/>
            <p:nvPr/>
          </p:nvSpPr>
          <p:spPr>
            <a:xfrm>
              <a:off x="6859119" y="3479878"/>
              <a:ext cx="155674" cy="647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057F0CE-73F3-42F2-9770-F41B9E2A5D52}"/>
                </a:ext>
              </a:extLst>
            </p:cNvPr>
            <p:cNvSpPr/>
            <p:nvPr/>
          </p:nvSpPr>
          <p:spPr>
            <a:xfrm>
              <a:off x="6521121" y="361504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D13B45CB-CF79-4CB8-9B28-EBDC52DD21BF}"/>
                </a:ext>
              </a:extLst>
            </p:cNvPr>
            <p:cNvSpPr/>
            <p:nvPr/>
          </p:nvSpPr>
          <p:spPr>
            <a:xfrm>
              <a:off x="6521121" y="361504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495AEFEF-98DA-427C-B419-BDAD6A37A664}"/>
                </a:ext>
              </a:extLst>
            </p:cNvPr>
            <p:cNvSpPr/>
            <p:nvPr/>
          </p:nvSpPr>
          <p:spPr>
            <a:xfrm>
              <a:off x="6691912" y="3639647"/>
              <a:ext cx="488315" cy="75565"/>
            </a:xfrm>
            <a:custGeom>
              <a:avLst/>
              <a:gdLst/>
              <a:ahLst/>
              <a:cxnLst/>
              <a:rect l="l" t="t" r="r" b="b"/>
              <a:pathLst>
                <a:path w="48831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48831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48831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48831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48831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48831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48831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48831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48831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48831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48831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48831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48831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48831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48831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48831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48831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48831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48831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48831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488315" h="75564">
                  <a:moveTo>
                    <a:pt x="424371" y="64144"/>
                  </a:moveTo>
                  <a:lnTo>
                    <a:pt x="410381" y="64144"/>
                  </a:lnTo>
                  <a:lnTo>
                    <a:pt x="404775" y="61565"/>
                  </a:lnTo>
                  <a:lnTo>
                    <a:pt x="396590" y="22125"/>
                  </a:lnTo>
                  <a:lnTo>
                    <a:pt x="398475" y="14634"/>
                  </a:lnTo>
                  <a:lnTo>
                    <a:pt x="406016" y="2926"/>
                  </a:lnTo>
                  <a:lnTo>
                    <a:pt x="411522" y="0"/>
                  </a:lnTo>
                  <a:lnTo>
                    <a:pt x="424520" y="0"/>
                  </a:lnTo>
                  <a:lnTo>
                    <a:pt x="428985" y="1438"/>
                  </a:lnTo>
                  <a:lnTo>
                    <a:pt x="432670" y="4762"/>
                  </a:lnTo>
                  <a:lnTo>
                    <a:pt x="413705" y="4762"/>
                  </a:lnTo>
                  <a:lnTo>
                    <a:pt x="409439" y="7193"/>
                  </a:lnTo>
                  <a:lnTo>
                    <a:pt x="406561" y="12055"/>
                  </a:lnTo>
                  <a:lnTo>
                    <a:pt x="403684" y="16817"/>
                  </a:lnTo>
                  <a:lnTo>
                    <a:pt x="402329" y="23266"/>
                  </a:lnTo>
                  <a:lnTo>
                    <a:pt x="402245" y="32593"/>
                  </a:lnTo>
                  <a:lnTo>
                    <a:pt x="406596" y="32593"/>
                  </a:lnTo>
                  <a:lnTo>
                    <a:pt x="404726" y="34528"/>
                  </a:lnTo>
                  <a:lnTo>
                    <a:pt x="403287" y="38496"/>
                  </a:lnTo>
                  <a:lnTo>
                    <a:pt x="403287" y="48418"/>
                  </a:lnTo>
                  <a:lnTo>
                    <a:pt x="404626" y="52337"/>
                  </a:lnTo>
                  <a:lnTo>
                    <a:pt x="407305" y="55215"/>
                  </a:lnTo>
                  <a:lnTo>
                    <a:pt x="410084" y="57993"/>
                  </a:lnTo>
                  <a:lnTo>
                    <a:pt x="413903" y="59382"/>
                  </a:lnTo>
                  <a:lnTo>
                    <a:pt x="432160" y="59382"/>
                  </a:lnTo>
                  <a:lnTo>
                    <a:pt x="429382" y="62160"/>
                  </a:lnTo>
                  <a:lnTo>
                    <a:pt x="424371" y="64144"/>
                  </a:lnTo>
                  <a:close/>
                </a:path>
                <a:path w="488315" h="75564">
                  <a:moveTo>
                    <a:pt x="437815" y="16371"/>
                  </a:moveTo>
                  <a:lnTo>
                    <a:pt x="432309" y="16371"/>
                  </a:lnTo>
                  <a:lnTo>
                    <a:pt x="431812" y="12898"/>
                  </a:lnTo>
                  <a:lnTo>
                    <a:pt x="430423" y="10120"/>
                  </a:lnTo>
                  <a:lnTo>
                    <a:pt x="428141" y="8036"/>
                  </a:lnTo>
                  <a:lnTo>
                    <a:pt x="425859" y="5853"/>
                  </a:lnTo>
                  <a:lnTo>
                    <a:pt x="422932" y="4762"/>
                  </a:lnTo>
                  <a:lnTo>
                    <a:pt x="432670" y="4762"/>
                  </a:lnTo>
                  <a:lnTo>
                    <a:pt x="435335" y="7094"/>
                  </a:lnTo>
                  <a:lnTo>
                    <a:pt x="437220" y="11112"/>
                  </a:lnTo>
                  <a:lnTo>
                    <a:pt x="437815" y="16371"/>
                  </a:lnTo>
                  <a:close/>
                </a:path>
                <a:path w="488315" h="75564">
                  <a:moveTo>
                    <a:pt x="406596" y="32593"/>
                  </a:moveTo>
                  <a:lnTo>
                    <a:pt x="402394" y="32593"/>
                  </a:lnTo>
                  <a:lnTo>
                    <a:pt x="403882" y="29418"/>
                  </a:lnTo>
                  <a:lnTo>
                    <a:pt x="406115" y="26937"/>
                  </a:lnTo>
                  <a:lnTo>
                    <a:pt x="409091" y="25151"/>
                  </a:lnTo>
                  <a:lnTo>
                    <a:pt x="412167" y="23266"/>
                  </a:lnTo>
                  <a:lnTo>
                    <a:pt x="415441" y="22324"/>
                  </a:lnTo>
                  <a:lnTo>
                    <a:pt x="424966" y="22324"/>
                  </a:lnTo>
                  <a:lnTo>
                    <a:pt x="429878" y="24258"/>
                  </a:lnTo>
                  <a:lnTo>
                    <a:pt x="432633" y="27086"/>
                  </a:lnTo>
                  <a:lnTo>
                    <a:pt x="414201" y="27086"/>
                  </a:lnTo>
                  <a:lnTo>
                    <a:pt x="410480" y="28575"/>
                  </a:lnTo>
                  <a:lnTo>
                    <a:pt x="406596" y="32593"/>
                  </a:lnTo>
                  <a:close/>
                </a:path>
                <a:path w="488315" h="75564">
                  <a:moveTo>
                    <a:pt x="432160" y="59382"/>
                  </a:moveTo>
                  <a:lnTo>
                    <a:pt x="423131" y="59382"/>
                  </a:lnTo>
                  <a:lnTo>
                    <a:pt x="426703" y="57844"/>
                  </a:lnTo>
                  <a:lnTo>
                    <a:pt x="432358" y="51593"/>
                  </a:lnTo>
                  <a:lnTo>
                    <a:pt x="433797" y="47823"/>
                  </a:lnTo>
                  <a:lnTo>
                    <a:pt x="433726" y="38496"/>
                  </a:lnTo>
                  <a:lnTo>
                    <a:pt x="432408" y="34776"/>
                  </a:lnTo>
                  <a:lnTo>
                    <a:pt x="429630" y="31700"/>
                  </a:lnTo>
                  <a:lnTo>
                    <a:pt x="426951" y="28624"/>
                  </a:lnTo>
                  <a:lnTo>
                    <a:pt x="423329" y="27086"/>
                  </a:lnTo>
                  <a:lnTo>
                    <a:pt x="432633" y="27086"/>
                  </a:lnTo>
                  <a:lnTo>
                    <a:pt x="434144" y="28624"/>
                  </a:lnTo>
                  <a:lnTo>
                    <a:pt x="437518" y="31998"/>
                  </a:lnTo>
                  <a:lnTo>
                    <a:pt x="439452" y="36958"/>
                  </a:lnTo>
                  <a:lnTo>
                    <a:pt x="439452" y="49162"/>
                  </a:lnTo>
                  <a:lnTo>
                    <a:pt x="437418" y="54223"/>
                  </a:lnTo>
                  <a:lnTo>
                    <a:pt x="433350" y="58191"/>
                  </a:lnTo>
                  <a:lnTo>
                    <a:pt x="432160" y="59382"/>
                  </a:lnTo>
                  <a:close/>
                </a:path>
                <a:path w="488315" h="75564">
                  <a:moveTo>
                    <a:pt x="488271" y="47327"/>
                  </a:moveTo>
                  <a:lnTo>
                    <a:pt x="445111" y="47327"/>
                  </a:lnTo>
                  <a:lnTo>
                    <a:pt x="445111" y="41969"/>
                  </a:lnTo>
                  <a:lnTo>
                    <a:pt x="473835" y="595"/>
                  </a:lnTo>
                  <a:lnTo>
                    <a:pt x="478895" y="595"/>
                  </a:lnTo>
                  <a:lnTo>
                    <a:pt x="478895" y="8780"/>
                  </a:lnTo>
                  <a:lnTo>
                    <a:pt x="473686" y="8780"/>
                  </a:lnTo>
                  <a:lnTo>
                    <a:pt x="450171" y="42564"/>
                  </a:lnTo>
                  <a:lnTo>
                    <a:pt x="488271" y="42564"/>
                  </a:lnTo>
                  <a:lnTo>
                    <a:pt x="488271" y="47327"/>
                  </a:lnTo>
                  <a:close/>
                </a:path>
                <a:path w="488315" h="75564">
                  <a:moveTo>
                    <a:pt x="478895" y="42564"/>
                  </a:moveTo>
                  <a:lnTo>
                    <a:pt x="473835" y="42564"/>
                  </a:lnTo>
                  <a:lnTo>
                    <a:pt x="473835" y="8780"/>
                  </a:lnTo>
                  <a:lnTo>
                    <a:pt x="478895" y="8780"/>
                  </a:lnTo>
                  <a:lnTo>
                    <a:pt x="478895" y="42564"/>
                  </a:lnTo>
                  <a:close/>
                </a:path>
                <a:path w="488315" h="75564">
                  <a:moveTo>
                    <a:pt x="478895" y="62805"/>
                  </a:moveTo>
                  <a:lnTo>
                    <a:pt x="473835" y="62805"/>
                  </a:lnTo>
                  <a:lnTo>
                    <a:pt x="473835" y="47327"/>
                  </a:lnTo>
                  <a:lnTo>
                    <a:pt x="478895" y="47327"/>
                  </a:lnTo>
                  <a:lnTo>
                    <a:pt x="478895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240A875-1B17-4162-A63F-62AEEF5497F1}"/>
                </a:ext>
              </a:extLst>
            </p:cNvPr>
            <p:cNvSpPr/>
            <p:nvPr/>
          </p:nvSpPr>
          <p:spPr>
            <a:xfrm>
              <a:off x="6521121" y="377422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620782F-85C3-4A22-8753-1A0786BA7B62}"/>
                </a:ext>
              </a:extLst>
            </p:cNvPr>
            <p:cNvSpPr/>
            <p:nvPr/>
          </p:nvSpPr>
          <p:spPr>
            <a:xfrm>
              <a:off x="6521121" y="377422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B93EC75-09EA-4CFB-BF9D-44ADBE4195D4}"/>
                </a:ext>
              </a:extLst>
            </p:cNvPr>
            <p:cNvSpPr/>
            <p:nvPr/>
          </p:nvSpPr>
          <p:spPr>
            <a:xfrm>
              <a:off x="6691912" y="3798822"/>
              <a:ext cx="488315" cy="75565"/>
            </a:xfrm>
            <a:custGeom>
              <a:avLst/>
              <a:gdLst/>
              <a:ahLst/>
              <a:cxnLst/>
              <a:rect l="l" t="t" r="r" b="b"/>
              <a:pathLst>
                <a:path w="48831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48831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48831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48831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48831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48831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48831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48831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48831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48831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48831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48831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48831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48831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48831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48831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48831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48831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48831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48831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488315" h="75564">
                  <a:moveTo>
                    <a:pt x="424371" y="64144"/>
                  </a:moveTo>
                  <a:lnTo>
                    <a:pt x="410381" y="64144"/>
                  </a:lnTo>
                  <a:lnTo>
                    <a:pt x="404775" y="61565"/>
                  </a:lnTo>
                  <a:lnTo>
                    <a:pt x="396590" y="22125"/>
                  </a:lnTo>
                  <a:lnTo>
                    <a:pt x="398475" y="14634"/>
                  </a:lnTo>
                  <a:lnTo>
                    <a:pt x="406016" y="2926"/>
                  </a:lnTo>
                  <a:lnTo>
                    <a:pt x="411522" y="0"/>
                  </a:lnTo>
                  <a:lnTo>
                    <a:pt x="424520" y="0"/>
                  </a:lnTo>
                  <a:lnTo>
                    <a:pt x="428985" y="1438"/>
                  </a:lnTo>
                  <a:lnTo>
                    <a:pt x="432670" y="4762"/>
                  </a:lnTo>
                  <a:lnTo>
                    <a:pt x="413705" y="4762"/>
                  </a:lnTo>
                  <a:lnTo>
                    <a:pt x="409439" y="7193"/>
                  </a:lnTo>
                  <a:lnTo>
                    <a:pt x="406561" y="12055"/>
                  </a:lnTo>
                  <a:lnTo>
                    <a:pt x="403684" y="16817"/>
                  </a:lnTo>
                  <a:lnTo>
                    <a:pt x="402329" y="23266"/>
                  </a:lnTo>
                  <a:lnTo>
                    <a:pt x="402245" y="32593"/>
                  </a:lnTo>
                  <a:lnTo>
                    <a:pt x="406596" y="32593"/>
                  </a:lnTo>
                  <a:lnTo>
                    <a:pt x="404726" y="34528"/>
                  </a:lnTo>
                  <a:lnTo>
                    <a:pt x="403287" y="38496"/>
                  </a:lnTo>
                  <a:lnTo>
                    <a:pt x="403287" y="48418"/>
                  </a:lnTo>
                  <a:lnTo>
                    <a:pt x="404626" y="52337"/>
                  </a:lnTo>
                  <a:lnTo>
                    <a:pt x="407305" y="55215"/>
                  </a:lnTo>
                  <a:lnTo>
                    <a:pt x="410084" y="57993"/>
                  </a:lnTo>
                  <a:lnTo>
                    <a:pt x="413903" y="59382"/>
                  </a:lnTo>
                  <a:lnTo>
                    <a:pt x="432160" y="59382"/>
                  </a:lnTo>
                  <a:lnTo>
                    <a:pt x="429382" y="62160"/>
                  </a:lnTo>
                  <a:lnTo>
                    <a:pt x="424371" y="64144"/>
                  </a:lnTo>
                  <a:close/>
                </a:path>
                <a:path w="488315" h="75564">
                  <a:moveTo>
                    <a:pt x="437815" y="16371"/>
                  </a:moveTo>
                  <a:lnTo>
                    <a:pt x="432309" y="16371"/>
                  </a:lnTo>
                  <a:lnTo>
                    <a:pt x="431812" y="12898"/>
                  </a:lnTo>
                  <a:lnTo>
                    <a:pt x="430423" y="10120"/>
                  </a:lnTo>
                  <a:lnTo>
                    <a:pt x="428141" y="8036"/>
                  </a:lnTo>
                  <a:lnTo>
                    <a:pt x="425859" y="5853"/>
                  </a:lnTo>
                  <a:lnTo>
                    <a:pt x="422932" y="4762"/>
                  </a:lnTo>
                  <a:lnTo>
                    <a:pt x="432670" y="4762"/>
                  </a:lnTo>
                  <a:lnTo>
                    <a:pt x="435335" y="7094"/>
                  </a:lnTo>
                  <a:lnTo>
                    <a:pt x="437220" y="11112"/>
                  </a:lnTo>
                  <a:lnTo>
                    <a:pt x="437815" y="16371"/>
                  </a:lnTo>
                  <a:close/>
                </a:path>
                <a:path w="488315" h="75564">
                  <a:moveTo>
                    <a:pt x="406596" y="32593"/>
                  </a:moveTo>
                  <a:lnTo>
                    <a:pt x="402394" y="32593"/>
                  </a:lnTo>
                  <a:lnTo>
                    <a:pt x="403882" y="29418"/>
                  </a:lnTo>
                  <a:lnTo>
                    <a:pt x="406115" y="26937"/>
                  </a:lnTo>
                  <a:lnTo>
                    <a:pt x="409091" y="25151"/>
                  </a:lnTo>
                  <a:lnTo>
                    <a:pt x="412167" y="23266"/>
                  </a:lnTo>
                  <a:lnTo>
                    <a:pt x="415441" y="22324"/>
                  </a:lnTo>
                  <a:lnTo>
                    <a:pt x="424966" y="22324"/>
                  </a:lnTo>
                  <a:lnTo>
                    <a:pt x="429878" y="24258"/>
                  </a:lnTo>
                  <a:lnTo>
                    <a:pt x="432633" y="27086"/>
                  </a:lnTo>
                  <a:lnTo>
                    <a:pt x="414201" y="27086"/>
                  </a:lnTo>
                  <a:lnTo>
                    <a:pt x="410480" y="28575"/>
                  </a:lnTo>
                  <a:lnTo>
                    <a:pt x="406596" y="32593"/>
                  </a:lnTo>
                  <a:close/>
                </a:path>
                <a:path w="488315" h="75564">
                  <a:moveTo>
                    <a:pt x="432160" y="59382"/>
                  </a:moveTo>
                  <a:lnTo>
                    <a:pt x="423131" y="59382"/>
                  </a:lnTo>
                  <a:lnTo>
                    <a:pt x="426703" y="57844"/>
                  </a:lnTo>
                  <a:lnTo>
                    <a:pt x="432358" y="51593"/>
                  </a:lnTo>
                  <a:lnTo>
                    <a:pt x="433797" y="47823"/>
                  </a:lnTo>
                  <a:lnTo>
                    <a:pt x="433726" y="38496"/>
                  </a:lnTo>
                  <a:lnTo>
                    <a:pt x="432408" y="34776"/>
                  </a:lnTo>
                  <a:lnTo>
                    <a:pt x="429630" y="31700"/>
                  </a:lnTo>
                  <a:lnTo>
                    <a:pt x="426951" y="28624"/>
                  </a:lnTo>
                  <a:lnTo>
                    <a:pt x="423329" y="27086"/>
                  </a:lnTo>
                  <a:lnTo>
                    <a:pt x="432633" y="27086"/>
                  </a:lnTo>
                  <a:lnTo>
                    <a:pt x="434144" y="28624"/>
                  </a:lnTo>
                  <a:lnTo>
                    <a:pt x="437518" y="31998"/>
                  </a:lnTo>
                  <a:lnTo>
                    <a:pt x="439452" y="36958"/>
                  </a:lnTo>
                  <a:lnTo>
                    <a:pt x="439452" y="49162"/>
                  </a:lnTo>
                  <a:lnTo>
                    <a:pt x="437418" y="54223"/>
                  </a:lnTo>
                  <a:lnTo>
                    <a:pt x="433350" y="58191"/>
                  </a:lnTo>
                  <a:lnTo>
                    <a:pt x="432160" y="59382"/>
                  </a:lnTo>
                  <a:close/>
                </a:path>
                <a:path w="488315" h="75564">
                  <a:moveTo>
                    <a:pt x="488271" y="47327"/>
                  </a:moveTo>
                  <a:lnTo>
                    <a:pt x="445111" y="47327"/>
                  </a:lnTo>
                  <a:lnTo>
                    <a:pt x="445111" y="41969"/>
                  </a:lnTo>
                  <a:lnTo>
                    <a:pt x="473835" y="595"/>
                  </a:lnTo>
                  <a:lnTo>
                    <a:pt x="478895" y="595"/>
                  </a:lnTo>
                  <a:lnTo>
                    <a:pt x="478895" y="8780"/>
                  </a:lnTo>
                  <a:lnTo>
                    <a:pt x="473686" y="8780"/>
                  </a:lnTo>
                  <a:lnTo>
                    <a:pt x="450171" y="42564"/>
                  </a:lnTo>
                  <a:lnTo>
                    <a:pt x="488271" y="42564"/>
                  </a:lnTo>
                  <a:lnTo>
                    <a:pt x="488271" y="47327"/>
                  </a:lnTo>
                  <a:close/>
                </a:path>
                <a:path w="488315" h="75564">
                  <a:moveTo>
                    <a:pt x="478895" y="42564"/>
                  </a:moveTo>
                  <a:lnTo>
                    <a:pt x="473835" y="42564"/>
                  </a:lnTo>
                  <a:lnTo>
                    <a:pt x="473835" y="8780"/>
                  </a:lnTo>
                  <a:lnTo>
                    <a:pt x="478895" y="8780"/>
                  </a:lnTo>
                  <a:lnTo>
                    <a:pt x="478895" y="42564"/>
                  </a:lnTo>
                  <a:close/>
                </a:path>
                <a:path w="488315" h="75564">
                  <a:moveTo>
                    <a:pt x="478895" y="62805"/>
                  </a:moveTo>
                  <a:lnTo>
                    <a:pt x="473835" y="62805"/>
                  </a:lnTo>
                  <a:lnTo>
                    <a:pt x="473835" y="47327"/>
                  </a:lnTo>
                  <a:lnTo>
                    <a:pt x="478895" y="47327"/>
                  </a:lnTo>
                  <a:lnTo>
                    <a:pt x="478895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87037E1-2D7D-4EAC-B94F-39E81F57F57E}"/>
                </a:ext>
              </a:extLst>
            </p:cNvPr>
            <p:cNvSpPr/>
            <p:nvPr/>
          </p:nvSpPr>
          <p:spPr>
            <a:xfrm>
              <a:off x="6521121" y="3933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10B1808-44D4-40A9-AFCB-D75BFFF5F08A}"/>
                </a:ext>
              </a:extLst>
            </p:cNvPr>
            <p:cNvSpPr/>
            <p:nvPr/>
          </p:nvSpPr>
          <p:spPr>
            <a:xfrm>
              <a:off x="6521121" y="3933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14E8F440-D5C6-4987-B58D-1FD462B5648E}"/>
                </a:ext>
              </a:extLst>
            </p:cNvPr>
            <p:cNvSpPr/>
            <p:nvPr/>
          </p:nvSpPr>
          <p:spPr>
            <a:xfrm>
              <a:off x="6847070" y="3957400"/>
              <a:ext cx="182872" cy="803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A615FBC-6221-40BB-A430-6BB94E5E9421}"/>
                </a:ext>
              </a:extLst>
            </p:cNvPr>
            <p:cNvSpPr/>
            <p:nvPr/>
          </p:nvSpPr>
          <p:spPr>
            <a:xfrm>
              <a:off x="6521121" y="31375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FE5C4014-60D8-4899-8F0D-77D698F5EF7D}"/>
                </a:ext>
              </a:extLst>
            </p:cNvPr>
            <p:cNvSpPr/>
            <p:nvPr/>
          </p:nvSpPr>
          <p:spPr>
            <a:xfrm>
              <a:off x="6521121" y="31375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FD3371B-04D1-404C-8A3B-568FB9799EEE}"/>
                </a:ext>
              </a:extLst>
            </p:cNvPr>
            <p:cNvSpPr/>
            <p:nvPr/>
          </p:nvSpPr>
          <p:spPr>
            <a:xfrm>
              <a:off x="6667205" y="3162125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23677" y="62805"/>
                  </a:moveTo>
                  <a:lnTo>
                    <a:pt x="418021" y="62805"/>
                  </a:lnTo>
                  <a:lnTo>
                    <a:pt x="418021" y="16668"/>
                  </a:lnTo>
                  <a:lnTo>
                    <a:pt x="401650" y="16668"/>
                  </a:lnTo>
                  <a:lnTo>
                    <a:pt x="401650" y="12650"/>
                  </a:lnTo>
                  <a:lnTo>
                    <a:pt x="406710" y="12551"/>
                  </a:lnTo>
                  <a:lnTo>
                    <a:pt x="410232" y="12104"/>
                  </a:lnTo>
                  <a:lnTo>
                    <a:pt x="412217" y="11310"/>
                  </a:lnTo>
                  <a:lnTo>
                    <a:pt x="414300" y="10517"/>
                  </a:lnTo>
                  <a:lnTo>
                    <a:pt x="415838" y="9276"/>
                  </a:lnTo>
                  <a:lnTo>
                    <a:pt x="416830" y="7590"/>
                  </a:lnTo>
                  <a:lnTo>
                    <a:pt x="417922" y="5903"/>
                  </a:lnTo>
                  <a:lnTo>
                    <a:pt x="418666" y="3571"/>
                  </a:lnTo>
                  <a:lnTo>
                    <a:pt x="419063" y="595"/>
                  </a:lnTo>
                  <a:lnTo>
                    <a:pt x="423677" y="595"/>
                  </a:lnTo>
                  <a:lnTo>
                    <a:pt x="423677" y="62805"/>
                  </a:lnTo>
                  <a:close/>
                </a:path>
                <a:path w="538479" h="75564">
                  <a:moveTo>
                    <a:pt x="452701" y="22175"/>
                  </a:moveTo>
                  <a:lnTo>
                    <a:pt x="447195" y="22175"/>
                  </a:lnTo>
                  <a:lnTo>
                    <a:pt x="447195" y="14833"/>
                  </a:lnTo>
                  <a:lnTo>
                    <a:pt x="448882" y="9673"/>
                  </a:lnTo>
                  <a:lnTo>
                    <a:pt x="452255" y="5804"/>
                  </a:lnTo>
                  <a:lnTo>
                    <a:pt x="455728" y="1934"/>
                  </a:lnTo>
                  <a:lnTo>
                    <a:pt x="460639" y="0"/>
                  </a:lnTo>
                  <a:lnTo>
                    <a:pt x="472843" y="0"/>
                  </a:lnTo>
                  <a:lnTo>
                    <a:pt x="477506" y="1587"/>
                  </a:lnTo>
                  <a:lnTo>
                    <a:pt x="480979" y="4762"/>
                  </a:lnTo>
                  <a:lnTo>
                    <a:pt x="462475" y="4762"/>
                  </a:lnTo>
                  <a:lnTo>
                    <a:pt x="459051" y="6201"/>
                  </a:lnTo>
                  <a:lnTo>
                    <a:pt x="454190" y="11856"/>
                  </a:lnTo>
                  <a:lnTo>
                    <a:pt x="452900" y="15775"/>
                  </a:lnTo>
                  <a:lnTo>
                    <a:pt x="452701" y="20835"/>
                  </a:lnTo>
                  <a:lnTo>
                    <a:pt x="452701" y="22175"/>
                  </a:lnTo>
                  <a:close/>
                </a:path>
                <a:path w="538479" h="75564">
                  <a:moveTo>
                    <a:pt x="486634" y="62805"/>
                  </a:moveTo>
                  <a:lnTo>
                    <a:pt x="445707" y="62805"/>
                  </a:lnTo>
                  <a:lnTo>
                    <a:pt x="445707" y="58241"/>
                  </a:lnTo>
                  <a:lnTo>
                    <a:pt x="470065" y="34131"/>
                  </a:lnTo>
                  <a:lnTo>
                    <a:pt x="474579" y="30559"/>
                  </a:lnTo>
                  <a:lnTo>
                    <a:pt x="476960" y="27682"/>
                  </a:lnTo>
                  <a:lnTo>
                    <a:pt x="479441" y="24804"/>
                  </a:lnTo>
                  <a:lnTo>
                    <a:pt x="480681" y="21431"/>
                  </a:lnTo>
                  <a:lnTo>
                    <a:pt x="480681" y="13791"/>
                  </a:lnTo>
                  <a:lnTo>
                    <a:pt x="479391" y="10715"/>
                  </a:lnTo>
                  <a:lnTo>
                    <a:pt x="474232" y="5953"/>
                  </a:lnTo>
                  <a:lnTo>
                    <a:pt x="470908" y="4762"/>
                  </a:lnTo>
                  <a:lnTo>
                    <a:pt x="480979" y="4762"/>
                  </a:lnTo>
                  <a:lnTo>
                    <a:pt x="484551" y="7937"/>
                  </a:lnTo>
                  <a:lnTo>
                    <a:pt x="486337" y="12203"/>
                  </a:lnTo>
                  <a:lnTo>
                    <a:pt x="486221" y="22175"/>
                  </a:lnTo>
                  <a:lnTo>
                    <a:pt x="484997" y="25846"/>
                  </a:lnTo>
                  <a:lnTo>
                    <a:pt x="479739" y="33287"/>
                  </a:lnTo>
                  <a:lnTo>
                    <a:pt x="474926" y="37256"/>
                  </a:lnTo>
                  <a:lnTo>
                    <a:pt x="462326" y="44896"/>
                  </a:lnTo>
                  <a:lnTo>
                    <a:pt x="458407" y="47823"/>
                  </a:lnTo>
                  <a:lnTo>
                    <a:pt x="453842" y="52784"/>
                  </a:lnTo>
                  <a:lnTo>
                    <a:pt x="452453" y="55215"/>
                  </a:lnTo>
                  <a:lnTo>
                    <a:pt x="451957" y="57596"/>
                  </a:lnTo>
                  <a:lnTo>
                    <a:pt x="486634" y="57596"/>
                  </a:lnTo>
                  <a:lnTo>
                    <a:pt x="486634" y="62805"/>
                  </a:lnTo>
                  <a:close/>
                </a:path>
                <a:path w="538479" h="75564">
                  <a:moveTo>
                    <a:pt x="522902" y="64144"/>
                  </a:moveTo>
                  <a:lnTo>
                    <a:pt x="510202" y="64144"/>
                  </a:lnTo>
                  <a:lnTo>
                    <a:pt x="505043" y="62458"/>
                  </a:lnTo>
                  <a:lnTo>
                    <a:pt x="497105" y="55711"/>
                  </a:lnTo>
                  <a:lnTo>
                    <a:pt x="495143" y="51246"/>
                  </a:lnTo>
                  <a:lnTo>
                    <a:pt x="495232" y="41423"/>
                  </a:lnTo>
                  <a:lnTo>
                    <a:pt x="496212" y="38348"/>
                  </a:lnTo>
                  <a:lnTo>
                    <a:pt x="500578" y="32196"/>
                  </a:lnTo>
                  <a:lnTo>
                    <a:pt x="503703" y="30261"/>
                  </a:lnTo>
                  <a:lnTo>
                    <a:pt x="507771" y="29467"/>
                  </a:lnTo>
                  <a:lnTo>
                    <a:pt x="507771" y="29319"/>
                  </a:lnTo>
                  <a:lnTo>
                    <a:pt x="497651" y="10864"/>
                  </a:lnTo>
                  <a:lnTo>
                    <a:pt x="499437" y="7094"/>
                  </a:lnTo>
                  <a:lnTo>
                    <a:pt x="506680" y="1438"/>
                  </a:lnTo>
                  <a:lnTo>
                    <a:pt x="511145" y="0"/>
                  </a:lnTo>
                  <a:lnTo>
                    <a:pt x="521761" y="0"/>
                  </a:lnTo>
                  <a:lnTo>
                    <a:pt x="526276" y="1438"/>
                  </a:lnTo>
                  <a:lnTo>
                    <a:pt x="530537" y="4762"/>
                  </a:lnTo>
                  <a:lnTo>
                    <a:pt x="512782" y="4762"/>
                  </a:lnTo>
                  <a:lnTo>
                    <a:pt x="509607" y="5754"/>
                  </a:lnTo>
                  <a:lnTo>
                    <a:pt x="504448" y="9723"/>
                  </a:lnTo>
                  <a:lnTo>
                    <a:pt x="503206" y="12253"/>
                  </a:lnTo>
                  <a:lnTo>
                    <a:pt x="503158" y="19198"/>
                  </a:lnTo>
                  <a:lnTo>
                    <a:pt x="504348" y="22026"/>
                  </a:lnTo>
                  <a:lnTo>
                    <a:pt x="509111" y="26193"/>
                  </a:lnTo>
                  <a:lnTo>
                    <a:pt x="512286" y="27235"/>
                  </a:lnTo>
                  <a:lnTo>
                    <a:pt x="530096" y="27235"/>
                  </a:lnTo>
                  <a:lnTo>
                    <a:pt x="528458" y="28326"/>
                  </a:lnTo>
                  <a:lnTo>
                    <a:pt x="525184" y="29319"/>
                  </a:lnTo>
                  <a:lnTo>
                    <a:pt x="525184" y="29467"/>
                  </a:lnTo>
                  <a:lnTo>
                    <a:pt x="529351" y="30360"/>
                  </a:lnTo>
                  <a:lnTo>
                    <a:pt x="531926" y="31849"/>
                  </a:lnTo>
                  <a:lnTo>
                    <a:pt x="511442" y="31849"/>
                  </a:lnTo>
                  <a:lnTo>
                    <a:pt x="507573" y="33089"/>
                  </a:lnTo>
                  <a:lnTo>
                    <a:pt x="504795" y="35569"/>
                  </a:lnTo>
                  <a:lnTo>
                    <a:pt x="502116" y="38050"/>
                  </a:lnTo>
                  <a:lnTo>
                    <a:pt x="500817" y="41225"/>
                  </a:lnTo>
                  <a:lnTo>
                    <a:pt x="500776" y="49758"/>
                  </a:lnTo>
                  <a:lnTo>
                    <a:pt x="502215" y="53181"/>
                  </a:lnTo>
                  <a:lnTo>
                    <a:pt x="507970" y="58142"/>
                  </a:lnTo>
                  <a:lnTo>
                    <a:pt x="511790" y="59382"/>
                  </a:lnTo>
                  <a:lnTo>
                    <a:pt x="531850" y="59382"/>
                  </a:lnTo>
                  <a:lnTo>
                    <a:pt x="528062" y="62507"/>
                  </a:lnTo>
                  <a:lnTo>
                    <a:pt x="522902" y="64144"/>
                  </a:lnTo>
                  <a:close/>
                </a:path>
                <a:path w="538479" h="75564">
                  <a:moveTo>
                    <a:pt x="530096" y="27235"/>
                  </a:moveTo>
                  <a:lnTo>
                    <a:pt x="520719" y="27235"/>
                  </a:lnTo>
                  <a:lnTo>
                    <a:pt x="524093" y="26193"/>
                  </a:lnTo>
                  <a:lnTo>
                    <a:pt x="526375" y="24110"/>
                  </a:lnTo>
                  <a:lnTo>
                    <a:pt x="528657" y="21927"/>
                  </a:lnTo>
                  <a:lnTo>
                    <a:pt x="529758" y="19198"/>
                  </a:lnTo>
                  <a:lnTo>
                    <a:pt x="529798" y="12253"/>
                  </a:lnTo>
                  <a:lnTo>
                    <a:pt x="528607" y="9624"/>
                  </a:lnTo>
                  <a:lnTo>
                    <a:pt x="526226" y="7739"/>
                  </a:lnTo>
                  <a:lnTo>
                    <a:pt x="523845" y="5754"/>
                  </a:lnTo>
                  <a:lnTo>
                    <a:pt x="520620" y="4762"/>
                  </a:lnTo>
                  <a:lnTo>
                    <a:pt x="530537" y="4762"/>
                  </a:lnTo>
                  <a:lnTo>
                    <a:pt x="533618" y="7094"/>
                  </a:lnTo>
                  <a:lnTo>
                    <a:pt x="535453" y="10864"/>
                  </a:lnTo>
                  <a:lnTo>
                    <a:pt x="535361" y="19198"/>
                  </a:lnTo>
                  <a:lnTo>
                    <a:pt x="534560" y="21778"/>
                  </a:lnTo>
                  <a:lnTo>
                    <a:pt x="532775" y="24258"/>
                  </a:lnTo>
                  <a:lnTo>
                    <a:pt x="530989" y="26640"/>
                  </a:lnTo>
                  <a:lnTo>
                    <a:pt x="530096" y="27235"/>
                  </a:lnTo>
                  <a:close/>
                </a:path>
                <a:path w="538479" h="75564">
                  <a:moveTo>
                    <a:pt x="531850" y="59382"/>
                  </a:moveTo>
                  <a:lnTo>
                    <a:pt x="521414" y="59382"/>
                  </a:lnTo>
                  <a:lnTo>
                    <a:pt x="525234" y="58142"/>
                  </a:lnTo>
                  <a:lnTo>
                    <a:pt x="528012" y="55661"/>
                  </a:lnTo>
                  <a:lnTo>
                    <a:pt x="530889" y="53181"/>
                  </a:lnTo>
                  <a:lnTo>
                    <a:pt x="532328" y="49758"/>
                  </a:lnTo>
                  <a:lnTo>
                    <a:pt x="532243" y="41225"/>
                  </a:lnTo>
                  <a:lnTo>
                    <a:pt x="530939" y="38199"/>
                  </a:lnTo>
                  <a:lnTo>
                    <a:pt x="528161" y="35718"/>
                  </a:lnTo>
                  <a:lnTo>
                    <a:pt x="525383" y="33139"/>
                  </a:lnTo>
                  <a:lnTo>
                    <a:pt x="521464" y="31849"/>
                  </a:lnTo>
                  <a:lnTo>
                    <a:pt x="531926" y="31849"/>
                  </a:lnTo>
                  <a:lnTo>
                    <a:pt x="532526" y="32196"/>
                  </a:lnTo>
                  <a:lnTo>
                    <a:pt x="536892" y="37752"/>
                  </a:lnTo>
                  <a:lnTo>
                    <a:pt x="537983" y="41225"/>
                  </a:lnTo>
                  <a:lnTo>
                    <a:pt x="537983" y="51246"/>
                  </a:lnTo>
                  <a:lnTo>
                    <a:pt x="535999" y="55860"/>
                  </a:lnTo>
                  <a:lnTo>
                    <a:pt x="531850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A89AD9D6-EA28-425A-865E-EBF0FF085D03}"/>
                </a:ext>
              </a:extLst>
            </p:cNvPr>
            <p:cNvSpPr/>
            <p:nvPr/>
          </p:nvSpPr>
          <p:spPr>
            <a:xfrm>
              <a:off x="6521121" y="29783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5B20DDD4-D9F1-4486-9F8F-7EDFCF523222}"/>
                </a:ext>
              </a:extLst>
            </p:cNvPr>
            <p:cNvSpPr/>
            <p:nvPr/>
          </p:nvSpPr>
          <p:spPr>
            <a:xfrm>
              <a:off x="6521121" y="29783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AC1F1382-78EC-47AE-AADC-980D06537D60}"/>
                </a:ext>
              </a:extLst>
            </p:cNvPr>
            <p:cNvSpPr/>
            <p:nvPr/>
          </p:nvSpPr>
          <p:spPr>
            <a:xfrm>
              <a:off x="6859119" y="3002355"/>
              <a:ext cx="155674" cy="64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5A387CE5-03B5-4D6B-8B7C-4F5D6CA21134}"/>
                </a:ext>
              </a:extLst>
            </p:cNvPr>
            <p:cNvSpPr/>
            <p:nvPr/>
          </p:nvSpPr>
          <p:spPr>
            <a:xfrm>
              <a:off x="6521121" y="281917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122A8F1A-14CB-4312-8354-E606A65BAA3C}"/>
                </a:ext>
              </a:extLst>
            </p:cNvPr>
            <p:cNvSpPr/>
            <p:nvPr/>
          </p:nvSpPr>
          <p:spPr>
            <a:xfrm>
              <a:off x="6521121" y="281917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ED44D324-0F56-46CC-BC42-5CB9E81A34F1}"/>
                </a:ext>
              </a:extLst>
            </p:cNvPr>
            <p:cNvSpPr/>
            <p:nvPr/>
          </p:nvSpPr>
          <p:spPr>
            <a:xfrm>
              <a:off x="6667205" y="2843777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03287" y="22175"/>
                  </a:moveTo>
                  <a:lnTo>
                    <a:pt x="397780" y="22175"/>
                  </a:lnTo>
                  <a:lnTo>
                    <a:pt x="397780" y="14833"/>
                  </a:lnTo>
                  <a:lnTo>
                    <a:pt x="399467" y="9673"/>
                  </a:lnTo>
                  <a:lnTo>
                    <a:pt x="402841" y="5804"/>
                  </a:lnTo>
                  <a:lnTo>
                    <a:pt x="406313" y="1934"/>
                  </a:lnTo>
                  <a:lnTo>
                    <a:pt x="411225" y="0"/>
                  </a:lnTo>
                  <a:lnTo>
                    <a:pt x="423428" y="0"/>
                  </a:lnTo>
                  <a:lnTo>
                    <a:pt x="428092" y="1587"/>
                  </a:lnTo>
                  <a:lnTo>
                    <a:pt x="431564" y="4762"/>
                  </a:lnTo>
                  <a:lnTo>
                    <a:pt x="413060" y="4762"/>
                  </a:lnTo>
                  <a:lnTo>
                    <a:pt x="409637" y="6201"/>
                  </a:lnTo>
                  <a:lnTo>
                    <a:pt x="404775" y="11856"/>
                  </a:lnTo>
                  <a:lnTo>
                    <a:pt x="403485" y="15775"/>
                  </a:lnTo>
                  <a:lnTo>
                    <a:pt x="403287" y="20835"/>
                  </a:lnTo>
                  <a:lnTo>
                    <a:pt x="403287" y="22175"/>
                  </a:lnTo>
                  <a:close/>
                </a:path>
                <a:path w="538479" h="75564">
                  <a:moveTo>
                    <a:pt x="437220" y="62805"/>
                  </a:moveTo>
                  <a:lnTo>
                    <a:pt x="396292" y="62805"/>
                  </a:lnTo>
                  <a:lnTo>
                    <a:pt x="396292" y="58241"/>
                  </a:lnTo>
                  <a:lnTo>
                    <a:pt x="420650" y="34131"/>
                  </a:lnTo>
                  <a:lnTo>
                    <a:pt x="425165" y="30559"/>
                  </a:lnTo>
                  <a:lnTo>
                    <a:pt x="427546" y="27682"/>
                  </a:lnTo>
                  <a:lnTo>
                    <a:pt x="430027" y="24804"/>
                  </a:lnTo>
                  <a:lnTo>
                    <a:pt x="431267" y="21431"/>
                  </a:lnTo>
                  <a:lnTo>
                    <a:pt x="431267" y="13791"/>
                  </a:lnTo>
                  <a:lnTo>
                    <a:pt x="429977" y="10715"/>
                  </a:lnTo>
                  <a:lnTo>
                    <a:pt x="424818" y="5953"/>
                  </a:lnTo>
                  <a:lnTo>
                    <a:pt x="421494" y="4762"/>
                  </a:lnTo>
                  <a:lnTo>
                    <a:pt x="431564" y="4762"/>
                  </a:lnTo>
                  <a:lnTo>
                    <a:pt x="435136" y="7937"/>
                  </a:lnTo>
                  <a:lnTo>
                    <a:pt x="436922" y="12203"/>
                  </a:lnTo>
                  <a:lnTo>
                    <a:pt x="436806" y="22175"/>
                  </a:lnTo>
                  <a:lnTo>
                    <a:pt x="435583" y="25846"/>
                  </a:lnTo>
                  <a:lnTo>
                    <a:pt x="430324" y="33287"/>
                  </a:lnTo>
                  <a:lnTo>
                    <a:pt x="425512" y="37256"/>
                  </a:lnTo>
                  <a:lnTo>
                    <a:pt x="412911" y="44896"/>
                  </a:lnTo>
                  <a:lnTo>
                    <a:pt x="408992" y="47823"/>
                  </a:lnTo>
                  <a:lnTo>
                    <a:pt x="404428" y="52784"/>
                  </a:lnTo>
                  <a:lnTo>
                    <a:pt x="403039" y="55215"/>
                  </a:lnTo>
                  <a:lnTo>
                    <a:pt x="402543" y="57596"/>
                  </a:lnTo>
                  <a:lnTo>
                    <a:pt x="437220" y="57596"/>
                  </a:lnTo>
                  <a:lnTo>
                    <a:pt x="437220" y="62805"/>
                  </a:lnTo>
                  <a:close/>
                </a:path>
                <a:path w="538479" h="75564">
                  <a:moveTo>
                    <a:pt x="452255" y="33635"/>
                  </a:moveTo>
                  <a:lnTo>
                    <a:pt x="447493" y="33635"/>
                  </a:lnTo>
                  <a:lnTo>
                    <a:pt x="453594" y="1488"/>
                  </a:lnTo>
                  <a:lnTo>
                    <a:pt x="484699" y="1488"/>
                  </a:lnTo>
                  <a:lnTo>
                    <a:pt x="484699" y="6548"/>
                  </a:lnTo>
                  <a:lnTo>
                    <a:pt x="457464" y="6548"/>
                  </a:lnTo>
                  <a:lnTo>
                    <a:pt x="453446" y="27235"/>
                  </a:lnTo>
                  <a:lnTo>
                    <a:pt x="453594" y="27384"/>
                  </a:lnTo>
                  <a:lnTo>
                    <a:pt x="459907" y="27384"/>
                  </a:lnTo>
                  <a:lnTo>
                    <a:pt x="458357" y="28128"/>
                  </a:lnTo>
                  <a:lnTo>
                    <a:pt x="455976" y="29319"/>
                  </a:lnTo>
                  <a:lnTo>
                    <a:pt x="453942" y="31154"/>
                  </a:lnTo>
                  <a:lnTo>
                    <a:pt x="452255" y="33635"/>
                  </a:lnTo>
                  <a:close/>
                </a:path>
                <a:path w="538479" h="75564">
                  <a:moveTo>
                    <a:pt x="459907" y="27384"/>
                  </a:moveTo>
                  <a:lnTo>
                    <a:pt x="453594" y="27384"/>
                  </a:lnTo>
                  <a:lnTo>
                    <a:pt x="455281" y="25499"/>
                  </a:lnTo>
                  <a:lnTo>
                    <a:pt x="457266" y="24060"/>
                  </a:lnTo>
                  <a:lnTo>
                    <a:pt x="461830" y="22076"/>
                  </a:lnTo>
                  <a:lnTo>
                    <a:pt x="464260" y="21580"/>
                  </a:lnTo>
                  <a:lnTo>
                    <a:pt x="473190" y="21580"/>
                  </a:lnTo>
                  <a:lnTo>
                    <a:pt x="478250" y="23564"/>
                  </a:lnTo>
                  <a:lnTo>
                    <a:pt x="480890" y="26342"/>
                  </a:lnTo>
                  <a:lnTo>
                    <a:pt x="463417" y="26342"/>
                  </a:lnTo>
                  <a:lnTo>
                    <a:pt x="460837" y="26937"/>
                  </a:lnTo>
                  <a:lnTo>
                    <a:pt x="459907" y="27384"/>
                  </a:lnTo>
                  <a:close/>
                </a:path>
                <a:path w="538479" h="75564">
                  <a:moveTo>
                    <a:pt x="480053" y="59382"/>
                  </a:moveTo>
                  <a:lnTo>
                    <a:pt x="471007" y="59382"/>
                  </a:lnTo>
                  <a:lnTo>
                    <a:pt x="474678" y="57745"/>
                  </a:lnTo>
                  <a:lnTo>
                    <a:pt x="477556" y="54471"/>
                  </a:lnTo>
                  <a:lnTo>
                    <a:pt x="480532" y="51196"/>
                  </a:lnTo>
                  <a:lnTo>
                    <a:pt x="482021" y="47178"/>
                  </a:lnTo>
                  <a:lnTo>
                    <a:pt x="482021" y="37752"/>
                  </a:lnTo>
                  <a:lnTo>
                    <a:pt x="480483" y="33932"/>
                  </a:lnTo>
                  <a:lnTo>
                    <a:pt x="477407" y="30956"/>
                  </a:lnTo>
                  <a:lnTo>
                    <a:pt x="474430" y="27880"/>
                  </a:lnTo>
                  <a:lnTo>
                    <a:pt x="470660" y="26342"/>
                  </a:lnTo>
                  <a:lnTo>
                    <a:pt x="480890" y="26342"/>
                  </a:lnTo>
                  <a:lnTo>
                    <a:pt x="485791" y="31501"/>
                  </a:lnTo>
                  <a:lnTo>
                    <a:pt x="487676" y="36661"/>
                  </a:lnTo>
                  <a:lnTo>
                    <a:pt x="487676" y="48964"/>
                  </a:lnTo>
                  <a:lnTo>
                    <a:pt x="485592" y="53975"/>
                  </a:lnTo>
                  <a:lnTo>
                    <a:pt x="480053" y="59382"/>
                  </a:lnTo>
                  <a:close/>
                </a:path>
                <a:path w="538479" h="75564">
                  <a:moveTo>
                    <a:pt x="472148" y="64144"/>
                  </a:moveTo>
                  <a:lnTo>
                    <a:pt x="460441" y="64144"/>
                  </a:lnTo>
                  <a:lnTo>
                    <a:pt x="455678" y="62458"/>
                  </a:lnTo>
                  <a:lnTo>
                    <a:pt x="447939" y="55711"/>
                  </a:lnTo>
                  <a:lnTo>
                    <a:pt x="445905" y="50998"/>
                  </a:lnTo>
                  <a:lnTo>
                    <a:pt x="445707" y="44946"/>
                  </a:lnTo>
                  <a:lnTo>
                    <a:pt x="451213" y="44946"/>
                  </a:lnTo>
                  <a:lnTo>
                    <a:pt x="451412" y="49311"/>
                  </a:lnTo>
                  <a:lnTo>
                    <a:pt x="452900" y="52833"/>
                  </a:lnTo>
                  <a:lnTo>
                    <a:pt x="455678" y="55512"/>
                  </a:lnTo>
                  <a:lnTo>
                    <a:pt x="458555" y="58092"/>
                  </a:lnTo>
                  <a:lnTo>
                    <a:pt x="462177" y="59382"/>
                  </a:lnTo>
                  <a:lnTo>
                    <a:pt x="480053" y="59382"/>
                  </a:lnTo>
                  <a:lnTo>
                    <a:pt x="477258" y="62110"/>
                  </a:lnTo>
                  <a:lnTo>
                    <a:pt x="472148" y="64144"/>
                  </a:lnTo>
                  <a:close/>
                </a:path>
                <a:path w="538479" h="75564">
                  <a:moveTo>
                    <a:pt x="523200" y="64144"/>
                  </a:moveTo>
                  <a:lnTo>
                    <a:pt x="509210" y="64144"/>
                  </a:lnTo>
                  <a:lnTo>
                    <a:pt x="503604" y="61565"/>
                  </a:lnTo>
                  <a:lnTo>
                    <a:pt x="495419" y="22125"/>
                  </a:lnTo>
                  <a:lnTo>
                    <a:pt x="497304" y="14634"/>
                  </a:lnTo>
                  <a:lnTo>
                    <a:pt x="504844" y="2926"/>
                  </a:lnTo>
                  <a:lnTo>
                    <a:pt x="510351" y="0"/>
                  </a:lnTo>
                  <a:lnTo>
                    <a:pt x="523349" y="0"/>
                  </a:lnTo>
                  <a:lnTo>
                    <a:pt x="527814" y="1438"/>
                  </a:lnTo>
                  <a:lnTo>
                    <a:pt x="531499" y="4762"/>
                  </a:lnTo>
                  <a:lnTo>
                    <a:pt x="512534" y="4762"/>
                  </a:lnTo>
                  <a:lnTo>
                    <a:pt x="508267" y="7193"/>
                  </a:lnTo>
                  <a:lnTo>
                    <a:pt x="505390" y="12055"/>
                  </a:lnTo>
                  <a:lnTo>
                    <a:pt x="502513" y="16817"/>
                  </a:lnTo>
                  <a:lnTo>
                    <a:pt x="501158" y="23266"/>
                  </a:lnTo>
                  <a:lnTo>
                    <a:pt x="501074" y="32593"/>
                  </a:lnTo>
                  <a:lnTo>
                    <a:pt x="505425" y="32593"/>
                  </a:lnTo>
                  <a:lnTo>
                    <a:pt x="503555" y="34528"/>
                  </a:lnTo>
                  <a:lnTo>
                    <a:pt x="502116" y="38496"/>
                  </a:lnTo>
                  <a:lnTo>
                    <a:pt x="502116" y="48418"/>
                  </a:lnTo>
                  <a:lnTo>
                    <a:pt x="503455" y="52337"/>
                  </a:lnTo>
                  <a:lnTo>
                    <a:pt x="506134" y="55215"/>
                  </a:lnTo>
                  <a:lnTo>
                    <a:pt x="508912" y="57993"/>
                  </a:lnTo>
                  <a:lnTo>
                    <a:pt x="512732" y="59382"/>
                  </a:lnTo>
                  <a:lnTo>
                    <a:pt x="530989" y="59382"/>
                  </a:lnTo>
                  <a:lnTo>
                    <a:pt x="528210" y="62160"/>
                  </a:lnTo>
                  <a:lnTo>
                    <a:pt x="523200" y="64144"/>
                  </a:lnTo>
                  <a:close/>
                </a:path>
                <a:path w="538479" h="75564">
                  <a:moveTo>
                    <a:pt x="536644" y="16371"/>
                  </a:moveTo>
                  <a:lnTo>
                    <a:pt x="531137" y="16371"/>
                  </a:lnTo>
                  <a:lnTo>
                    <a:pt x="530641" y="12898"/>
                  </a:lnTo>
                  <a:lnTo>
                    <a:pt x="529252" y="10120"/>
                  </a:lnTo>
                  <a:lnTo>
                    <a:pt x="526970" y="8036"/>
                  </a:lnTo>
                  <a:lnTo>
                    <a:pt x="524688" y="5853"/>
                  </a:lnTo>
                  <a:lnTo>
                    <a:pt x="521761" y="4762"/>
                  </a:lnTo>
                  <a:lnTo>
                    <a:pt x="531499" y="4762"/>
                  </a:lnTo>
                  <a:lnTo>
                    <a:pt x="534164" y="7094"/>
                  </a:lnTo>
                  <a:lnTo>
                    <a:pt x="536049" y="11112"/>
                  </a:lnTo>
                  <a:lnTo>
                    <a:pt x="536644" y="16371"/>
                  </a:lnTo>
                  <a:close/>
                </a:path>
                <a:path w="538479" h="75564">
                  <a:moveTo>
                    <a:pt x="505425" y="32593"/>
                  </a:moveTo>
                  <a:lnTo>
                    <a:pt x="501223" y="32593"/>
                  </a:lnTo>
                  <a:lnTo>
                    <a:pt x="502711" y="29418"/>
                  </a:lnTo>
                  <a:lnTo>
                    <a:pt x="504944" y="26937"/>
                  </a:lnTo>
                  <a:lnTo>
                    <a:pt x="507920" y="25151"/>
                  </a:lnTo>
                  <a:lnTo>
                    <a:pt x="510996" y="23266"/>
                  </a:lnTo>
                  <a:lnTo>
                    <a:pt x="514270" y="22324"/>
                  </a:lnTo>
                  <a:lnTo>
                    <a:pt x="523795" y="22324"/>
                  </a:lnTo>
                  <a:lnTo>
                    <a:pt x="528707" y="24258"/>
                  </a:lnTo>
                  <a:lnTo>
                    <a:pt x="531462" y="27086"/>
                  </a:lnTo>
                  <a:lnTo>
                    <a:pt x="513030" y="27086"/>
                  </a:lnTo>
                  <a:lnTo>
                    <a:pt x="509309" y="28575"/>
                  </a:lnTo>
                  <a:lnTo>
                    <a:pt x="505425" y="32593"/>
                  </a:lnTo>
                  <a:close/>
                </a:path>
                <a:path w="538479" h="75564">
                  <a:moveTo>
                    <a:pt x="530989" y="59382"/>
                  </a:moveTo>
                  <a:lnTo>
                    <a:pt x="521960" y="59382"/>
                  </a:lnTo>
                  <a:lnTo>
                    <a:pt x="525532" y="57844"/>
                  </a:lnTo>
                  <a:lnTo>
                    <a:pt x="531187" y="51593"/>
                  </a:lnTo>
                  <a:lnTo>
                    <a:pt x="532626" y="47823"/>
                  </a:lnTo>
                  <a:lnTo>
                    <a:pt x="532555" y="38496"/>
                  </a:lnTo>
                  <a:lnTo>
                    <a:pt x="531237" y="34776"/>
                  </a:lnTo>
                  <a:lnTo>
                    <a:pt x="528458" y="31700"/>
                  </a:lnTo>
                  <a:lnTo>
                    <a:pt x="525780" y="28624"/>
                  </a:lnTo>
                  <a:lnTo>
                    <a:pt x="522158" y="27086"/>
                  </a:lnTo>
                  <a:lnTo>
                    <a:pt x="531462" y="27086"/>
                  </a:lnTo>
                  <a:lnTo>
                    <a:pt x="532973" y="28624"/>
                  </a:lnTo>
                  <a:lnTo>
                    <a:pt x="536346" y="31998"/>
                  </a:lnTo>
                  <a:lnTo>
                    <a:pt x="538281" y="36958"/>
                  </a:lnTo>
                  <a:lnTo>
                    <a:pt x="538281" y="49162"/>
                  </a:lnTo>
                  <a:lnTo>
                    <a:pt x="536247" y="54223"/>
                  </a:lnTo>
                  <a:lnTo>
                    <a:pt x="532179" y="58191"/>
                  </a:lnTo>
                  <a:lnTo>
                    <a:pt x="530989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EE79180F-E0AC-4987-8C05-2392D67A9AB5}"/>
                </a:ext>
              </a:extLst>
            </p:cNvPr>
            <p:cNvSpPr/>
            <p:nvPr/>
          </p:nvSpPr>
          <p:spPr>
            <a:xfrm>
              <a:off x="6521121" y="266000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F3105172-7B75-4B47-A5C7-4C21BD39073D}"/>
                </a:ext>
              </a:extLst>
            </p:cNvPr>
            <p:cNvSpPr/>
            <p:nvPr/>
          </p:nvSpPr>
          <p:spPr>
            <a:xfrm>
              <a:off x="6521121" y="266000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FB37B593-A8AF-4420-BD5C-2031D407CC15}"/>
                </a:ext>
              </a:extLst>
            </p:cNvPr>
            <p:cNvSpPr/>
            <p:nvPr/>
          </p:nvSpPr>
          <p:spPr>
            <a:xfrm>
              <a:off x="6667205" y="2684603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03287" y="22175"/>
                  </a:moveTo>
                  <a:lnTo>
                    <a:pt x="397780" y="22175"/>
                  </a:lnTo>
                  <a:lnTo>
                    <a:pt x="397780" y="14833"/>
                  </a:lnTo>
                  <a:lnTo>
                    <a:pt x="399467" y="9673"/>
                  </a:lnTo>
                  <a:lnTo>
                    <a:pt x="402841" y="5804"/>
                  </a:lnTo>
                  <a:lnTo>
                    <a:pt x="406313" y="1934"/>
                  </a:lnTo>
                  <a:lnTo>
                    <a:pt x="411225" y="0"/>
                  </a:lnTo>
                  <a:lnTo>
                    <a:pt x="423428" y="0"/>
                  </a:lnTo>
                  <a:lnTo>
                    <a:pt x="428092" y="1587"/>
                  </a:lnTo>
                  <a:lnTo>
                    <a:pt x="431564" y="4762"/>
                  </a:lnTo>
                  <a:lnTo>
                    <a:pt x="413060" y="4762"/>
                  </a:lnTo>
                  <a:lnTo>
                    <a:pt x="409637" y="6201"/>
                  </a:lnTo>
                  <a:lnTo>
                    <a:pt x="404775" y="11856"/>
                  </a:lnTo>
                  <a:lnTo>
                    <a:pt x="403485" y="15775"/>
                  </a:lnTo>
                  <a:lnTo>
                    <a:pt x="403287" y="20835"/>
                  </a:lnTo>
                  <a:lnTo>
                    <a:pt x="403287" y="22175"/>
                  </a:lnTo>
                  <a:close/>
                </a:path>
                <a:path w="538479" h="75564">
                  <a:moveTo>
                    <a:pt x="437220" y="62805"/>
                  </a:moveTo>
                  <a:lnTo>
                    <a:pt x="396292" y="62805"/>
                  </a:lnTo>
                  <a:lnTo>
                    <a:pt x="396292" y="58241"/>
                  </a:lnTo>
                  <a:lnTo>
                    <a:pt x="420650" y="34131"/>
                  </a:lnTo>
                  <a:lnTo>
                    <a:pt x="425165" y="30559"/>
                  </a:lnTo>
                  <a:lnTo>
                    <a:pt x="427546" y="27682"/>
                  </a:lnTo>
                  <a:lnTo>
                    <a:pt x="430027" y="24804"/>
                  </a:lnTo>
                  <a:lnTo>
                    <a:pt x="431267" y="21431"/>
                  </a:lnTo>
                  <a:lnTo>
                    <a:pt x="431267" y="13791"/>
                  </a:lnTo>
                  <a:lnTo>
                    <a:pt x="429977" y="10715"/>
                  </a:lnTo>
                  <a:lnTo>
                    <a:pt x="424818" y="5953"/>
                  </a:lnTo>
                  <a:lnTo>
                    <a:pt x="421494" y="4762"/>
                  </a:lnTo>
                  <a:lnTo>
                    <a:pt x="431564" y="4762"/>
                  </a:lnTo>
                  <a:lnTo>
                    <a:pt x="435136" y="7937"/>
                  </a:lnTo>
                  <a:lnTo>
                    <a:pt x="436922" y="12203"/>
                  </a:lnTo>
                  <a:lnTo>
                    <a:pt x="436806" y="22175"/>
                  </a:lnTo>
                  <a:lnTo>
                    <a:pt x="435583" y="25846"/>
                  </a:lnTo>
                  <a:lnTo>
                    <a:pt x="430324" y="33287"/>
                  </a:lnTo>
                  <a:lnTo>
                    <a:pt x="425512" y="37256"/>
                  </a:lnTo>
                  <a:lnTo>
                    <a:pt x="412911" y="44896"/>
                  </a:lnTo>
                  <a:lnTo>
                    <a:pt x="408992" y="47823"/>
                  </a:lnTo>
                  <a:lnTo>
                    <a:pt x="404428" y="52784"/>
                  </a:lnTo>
                  <a:lnTo>
                    <a:pt x="403039" y="55215"/>
                  </a:lnTo>
                  <a:lnTo>
                    <a:pt x="402543" y="57596"/>
                  </a:lnTo>
                  <a:lnTo>
                    <a:pt x="437220" y="57596"/>
                  </a:lnTo>
                  <a:lnTo>
                    <a:pt x="437220" y="62805"/>
                  </a:lnTo>
                  <a:close/>
                </a:path>
                <a:path w="538479" h="75564">
                  <a:moveTo>
                    <a:pt x="452255" y="33635"/>
                  </a:moveTo>
                  <a:lnTo>
                    <a:pt x="447493" y="33635"/>
                  </a:lnTo>
                  <a:lnTo>
                    <a:pt x="453594" y="1488"/>
                  </a:lnTo>
                  <a:lnTo>
                    <a:pt x="484699" y="1488"/>
                  </a:lnTo>
                  <a:lnTo>
                    <a:pt x="484699" y="6548"/>
                  </a:lnTo>
                  <a:lnTo>
                    <a:pt x="457464" y="6548"/>
                  </a:lnTo>
                  <a:lnTo>
                    <a:pt x="453446" y="27235"/>
                  </a:lnTo>
                  <a:lnTo>
                    <a:pt x="453594" y="27384"/>
                  </a:lnTo>
                  <a:lnTo>
                    <a:pt x="459907" y="27384"/>
                  </a:lnTo>
                  <a:lnTo>
                    <a:pt x="458357" y="28128"/>
                  </a:lnTo>
                  <a:lnTo>
                    <a:pt x="455976" y="29319"/>
                  </a:lnTo>
                  <a:lnTo>
                    <a:pt x="453942" y="31154"/>
                  </a:lnTo>
                  <a:lnTo>
                    <a:pt x="452255" y="33635"/>
                  </a:lnTo>
                  <a:close/>
                </a:path>
                <a:path w="538479" h="75564">
                  <a:moveTo>
                    <a:pt x="459907" y="27384"/>
                  </a:moveTo>
                  <a:lnTo>
                    <a:pt x="453594" y="27384"/>
                  </a:lnTo>
                  <a:lnTo>
                    <a:pt x="455281" y="25499"/>
                  </a:lnTo>
                  <a:lnTo>
                    <a:pt x="457266" y="24060"/>
                  </a:lnTo>
                  <a:lnTo>
                    <a:pt x="461830" y="22076"/>
                  </a:lnTo>
                  <a:lnTo>
                    <a:pt x="464260" y="21580"/>
                  </a:lnTo>
                  <a:lnTo>
                    <a:pt x="473190" y="21580"/>
                  </a:lnTo>
                  <a:lnTo>
                    <a:pt x="478250" y="23564"/>
                  </a:lnTo>
                  <a:lnTo>
                    <a:pt x="480890" y="26342"/>
                  </a:lnTo>
                  <a:lnTo>
                    <a:pt x="463417" y="26342"/>
                  </a:lnTo>
                  <a:lnTo>
                    <a:pt x="460837" y="26937"/>
                  </a:lnTo>
                  <a:lnTo>
                    <a:pt x="459907" y="27384"/>
                  </a:lnTo>
                  <a:close/>
                </a:path>
                <a:path w="538479" h="75564">
                  <a:moveTo>
                    <a:pt x="480053" y="59382"/>
                  </a:moveTo>
                  <a:lnTo>
                    <a:pt x="471007" y="59382"/>
                  </a:lnTo>
                  <a:lnTo>
                    <a:pt x="474678" y="57745"/>
                  </a:lnTo>
                  <a:lnTo>
                    <a:pt x="477556" y="54471"/>
                  </a:lnTo>
                  <a:lnTo>
                    <a:pt x="480532" y="51196"/>
                  </a:lnTo>
                  <a:lnTo>
                    <a:pt x="482021" y="47178"/>
                  </a:lnTo>
                  <a:lnTo>
                    <a:pt x="482021" y="37752"/>
                  </a:lnTo>
                  <a:lnTo>
                    <a:pt x="480483" y="33932"/>
                  </a:lnTo>
                  <a:lnTo>
                    <a:pt x="477407" y="30956"/>
                  </a:lnTo>
                  <a:lnTo>
                    <a:pt x="474430" y="27880"/>
                  </a:lnTo>
                  <a:lnTo>
                    <a:pt x="470660" y="26342"/>
                  </a:lnTo>
                  <a:lnTo>
                    <a:pt x="480890" y="26342"/>
                  </a:lnTo>
                  <a:lnTo>
                    <a:pt x="485791" y="31501"/>
                  </a:lnTo>
                  <a:lnTo>
                    <a:pt x="487676" y="36661"/>
                  </a:lnTo>
                  <a:lnTo>
                    <a:pt x="487676" y="48964"/>
                  </a:lnTo>
                  <a:lnTo>
                    <a:pt x="485592" y="53975"/>
                  </a:lnTo>
                  <a:lnTo>
                    <a:pt x="480053" y="59382"/>
                  </a:lnTo>
                  <a:close/>
                </a:path>
                <a:path w="538479" h="75564">
                  <a:moveTo>
                    <a:pt x="472148" y="64144"/>
                  </a:moveTo>
                  <a:lnTo>
                    <a:pt x="460441" y="64144"/>
                  </a:lnTo>
                  <a:lnTo>
                    <a:pt x="455678" y="62458"/>
                  </a:lnTo>
                  <a:lnTo>
                    <a:pt x="447939" y="55711"/>
                  </a:lnTo>
                  <a:lnTo>
                    <a:pt x="445905" y="50998"/>
                  </a:lnTo>
                  <a:lnTo>
                    <a:pt x="445707" y="44946"/>
                  </a:lnTo>
                  <a:lnTo>
                    <a:pt x="451213" y="44946"/>
                  </a:lnTo>
                  <a:lnTo>
                    <a:pt x="451412" y="49311"/>
                  </a:lnTo>
                  <a:lnTo>
                    <a:pt x="452900" y="52833"/>
                  </a:lnTo>
                  <a:lnTo>
                    <a:pt x="455678" y="55512"/>
                  </a:lnTo>
                  <a:lnTo>
                    <a:pt x="458555" y="58092"/>
                  </a:lnTo>
                  <a:lnTo>
                    <a:pt x="462177" y="59382"/>
                  </a:lnTo>
                  <a:lnTo>
                    <a:pt x="480053" y="59382"/>
                  </a:lnTo>
                  <a:lnTo>
                    <a:pt x="477258" y="62110"/>
                  </a:lnTo>
                  <a:lnTo>
                    <a:pt x="472148" y="64144"/>
                  </a:lnTo>
                  <a:close/>
                </a:path>
                <a:path w="538479" h="75564">
                  <a:moveTo>
                    <a:pt x="523200" y="64144"/>
                  </a:moveTo>
                  <a:lnTo>
                    <a:pt x="509210" y="64144"/>
                  </a:lnTo>
                  <a:lnTo>
                    <a:pt x="503604" y="61565"/>
                  </a:lnTo>
                  <a:lnTo>
                    <a:pt x="495419" y="22125"/>
                  </a:lnTo>
                  <a:lnTo>
                    <a:pt x="497304" y="14634"/>
                  </a:lnTo>
                  <a:lnTo>
                    <a:pt x="504844" y="2926"/>
                  </a:lnTo>
                  <a:lnTo>
                    <a:pt x="510351" y="0"/>
                  </a:lnTo>
                  <a:lnTo>
                    <a:pt x="523349" y="0"/>
                  </a:lnTo>
                  <a:lnTo>
                    <a:pt x="527814" y="1438"/>
                  </a:lnTo>
                  <a:lnTo>
                    <a:pt x="531499" y="4762"/>
                  </a:lnTo>
                  <a:lnTo>
                    <a:pt x="512534" y="4762"/>
                  </a:lnTo>
                  <a:lnTo>
                    <a:pt x="508267" y="7193"/>
                  </a:lnTo>
                  <a:lnTo>
                    <a:pt x="505390" y="12055"/>
                  </a:lnTo>
                  <a:lnTo>
                    <a:pt x="502513" y="16817"/>
                  </a:lnTo>
                  <a:lnTo>
                    <a:pt x="501158" y="23266"/>
                  </a:lnTo>
                  <a:lnTo>
                    <a:pt x="501074" y="32593"/>
                  </a:lnTo>
                  <a:lnTo>
                    <a:pt x="505425" y="32593"/>
                  </a:lnTo>
                  <a:lnTo>
                    <a:pt x="503555" y="34528"/>
                  </a:lnTo>
                  <a:lnTo>
                    <a:pt x="502116" y="38496"/>
                  </a:lnTo>
                  <a:lnTo>
                    <a:pt x="502116" y="48418"/>
                  </a:lnTo>
                  <a:lnTo>
                    <a:pt x="503455" y="52337"/>
                  </a:lnTo>
                  <a:lnTo>
                    <a:pt x="506134" y="55215"/>
                  </a:lnTo>
                  <a:lnTo>
                    <a:pt x="508912" y="57993"/>
                  </a:lnTo>
                  <a:lnTo>
                    <a:pt x="512732" y="59382"/>
                  </a:lnTo>
                  <a:lnTo>
                    <a:pt x="530989" y="59382"/>
                  </a:lnTo>
                  <a:lnTo>
                    <a:pt x="528210" y="62160"/>
                  </a:lnTo>
                  <a:lnTo>
                    <a:pt x="523200" y="64144"/>
                  </a:lnTo>
                  <a:close/>
                </a:path>
                <a:path w="538479" h="75564">
                  <a:moveTo>
                    <a:pt x="536644" y="16371"/>
                  </a:moveTo>
                  <a:lnTo>
                    <a:pt x="531137" y="16371"/>
                  </a:lnTo>
                  <a:lnTo>
                    <a:pt x="530641" y="12898"/>
                  </a:lnTo>
                  <a:lnTo>
                    <a:pt x="529252" y="10120"/>
                  </a:lnTo>
                  <a:lnTo>
                    <a:pt x="526970" y="8036"/>
                  </a:lnTo>
                  <a:lnTo>
                    <a:pt x="524688" y="5853"/>
                  </a:lnTo>
                  <a:lnTo>
                    <a:pt x="521761" y="4762"/>
                  </a:lnTo>
                  <a:lnTo>
                    <a:pt x="531499" y="4762"/>
                  </a:lnTo>
                  <a:lnTo>
                    <a:pt x="534164" y="7094"/>
                  </a:lnTo>
                  <a:lnTo>
                    <a:pt x="536049" y="11112"/>
                  </a:lnTo>
                  <a:lnTo>
                    <a:pt x="536644" y="16371"/>
                  </a:lnTo>
                  <a:close/>
                </a:path>
                <a:path w="538479" h="75564">
                  <a:moveTo>
                    <a:pt x="505425" y="32593"/>
                  </a:moveTo>
                  <a:lnTo>
                    <a:pt x="501223" y="32593"/>
                  </a:lnTo>
                  <a:lnTo>
                    <a:pt x="502711" y="29418"/>
                  </a:lnTo>
                  <a:lnTo>
                    <a:pt x="504944" y="26937"/>
                  </a:lnTo>
                  <a:lnTo>
                    <a:pt x="507920" y="25151"/>
                  </a:lnTo>
                  <a:lnTo>
                    <a:pt x="510996" y="23266"/>
                  </a:lnTo>
                  <a:lnTo>
                    <a:pt x="514270" y="22324"/>
                  </a:lnTo>
                  <a:lnTo>
                    <a:pt x="523795" y="22324"/>
                  </a:lnTo>
                  <a:lnTo>
                    <a:pt x="528707" y="24258"/>
                  </a:lnTo>
                  <a:lnTo>
                    <a:pt x="531462" y="27086"/>
                  </a:lnTo>
                  <a:lnTo>
                    <a:pt x="513030" y="27086"/>
                  </a:lnTo>
                  <a:lnTo>
                    <a:pt x="509309" y="28575"/>
                  </a:lnTo>
                  <a:lnTo>
                    <a:pt x="505425" y="32593"/>
                  </a:lnTo>
                  <a:close/>
                </a:path>
                <a:path w="538479" h="75564">
                  <a:moveTo>
                    <a:pt x="530989" y="59382"/>
                  </a:moveTo>
                  <a:lnTo>
                    <a:pt x="521960" y="59382"/>
                  </a:lnTo>
                  <a:lnTo>
                    <a:pt x="525532" y="57844"/>
                  </a:lnTo>
                  <a:lnTo>
                    <a:pt x="531187" y="51593"/>
                  </a:lnTo>
                  <a:lnTo>
                    <a:pt x="532626" y="47823"/>
                  </a:lnTo>
                  <a:lnTo>
                    <a:pt x="532555" y="38496"/>
                  </a:lnTo>
                  <a:lnTo>
                    <a:pt x="531237" y="34776"/>
                  </a:lnTo>
                  <a:lnTo>
                    <a:pt x="528458" y="31700"/>
                  </a:lnTo>
                  <a:lnTo>
                    <a:pt x="525780" y="28624"/>
                  </a:lnTo>
                  <a:lnTo>
                    <a:pt x="522158" y="27086"/>
                  </a:lnTo>
                  <a:lnTo>
                    <a:pt x="531462" y="27086"/>
                  </a:lnTo>
                  <a:lnTo>
                    <a:pt x="532973" y="28624"/>
                  </a:lnTo>
                  <a:lnTo>
                    <a:pt x="536346" y="31998"/>
                  </a:lnTo>
                  <a:lnTo>
                    <a:pt x="538281" y="36958"/>
                  </a:lnTo>
                  <a:lnTo>
                    <a:pt x="538281" y="49162"/>
                  </a:lnTo>
                  <a:lnTo>
                    <a:pt x="536247" y="54223"/>
                  </a:lnTo>
                  <a:lnTo>
                    <a:pt x="532179" y="58191"/>
                  </a:lnTo>
                  <a:lnTo>
                    <a:pt x="530989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DC079FD1-41DC-45CC-AF50-A1D36742C6F6}"/>
                </a:ext>
              </a:extLst>
            </p:cNvPr>
            <p:cNvSpPr/>
            <p:nvPr/>
          </p:nvSpPr>
          <p:spPr>
            <a:xfrm>
              <a:off x="6521121" y="250082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43A789D6-CEBC-40AB-B4EA-081E92B1B520}"/>
                </a:ext>
              </a:extLst>
            </p:cNvPr>
            <p:cNvSpPr/>
            <p:nvPr/>
          </p:nvSpPr>
          <p:spPr>
            <a:xfrm>
              <a:off x="6521121" y="250082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DBFB2D81-21CE-427B-ABF1-36BA02F51B95}"/>
                </a:ext>
              </a:extLst>
            </p:cNvPr>
            <p:cNvSpPr/>
            <p:nvPr/>
          </p:nvSpPr>
          <p:spPr>
            <a:xfrm>
              <a:off x="6859119" y="2524833"/>
              <a:ext cx="155674" cy="64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5775AF48-B4B7-415B-A39C-560417D7B32B}"/>
                </a:ext>
              </a:extLst>
            </p:cNvPr>
            <p:cNvSpPr/>
            <p:nvPr/>
          </p:nvSpPr>
          <p:spPr>
            <a:xfrm>
              <a:off x="6521120" y="2174849"/>
              <a:ext cx="831215" cy="276225"/>
            </a:xfrm>
            <a:custGeom>
              <a:avLst/>
              <a:gdLst/>
              <a:ahLst/>
              <a:cxnLst/>
              <a:rect l="l" t="t" r="r" b="b"/>
              <a:pathLst>
                <a:path w="831215" h="276225">
                  <a:moveTo>
                    <a:pt x="830694" y="166814"/>
                  </a:moveTo>
                  <a:lnTo>
                    <a:pt x="0" y="166814"/>
                  </a:lnTo>
                  <a:lnTo>
                    <a:pt x="0" y="275704"/>
                  </a:lnTo>
                  <a:lnTo>
                    <a:pt x="830694" y="275704"/>
                  </a:lnTo>
                  <a:lnTo>
                    <a:pt x="830694" y="166814"/>
                  </a:lnTo>
                  <a:close/>
                </a:path>
                <a:path w="831215" h="276225">
                  <a:moveTo>
                    <a:pt x="830694" y="0"/>
                  </a:moveTo>
                  <a:lnTo>
                    <a:pt x="0" y="0"/>
                  </a:lnTo>
                  <a:lnTo>
                    <a:pt x="0" y="108902"/>
                  </a:lnTo>
                  <a:lnTo>
                    <a:pt x="830694" y="108902"/>
                  </a:lnTo>
                  <a:lnTo>
                    <a:pt x="830694" y="0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9DDC93E2-9D66-48B9-AAB0-63A23970B9EA}"/>
                </a:ext>
              </a:extLst>
            </p:cNvPr>
            <p:cNvSpPr/>
            <p:nvPr/>
          </p:nvSpPr>
          <p:spPr>
            <a:xfrm>
              <a:off x="6521121" y="217484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F2498E29-34A4-410F-818D-3C5A80AC714D}"/>
                </a:ext>
              </a:extLst>
            </p:cNvPr>
            <p:cNvSpPr/>
            <p:nvPr/>
          </p:nvSpPr>
          <p:spPr>
            <a:xfrm>
              <a:off x="6667205" y="2199446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566B2DB9-2AC3-4DDA-BB07-EB9F395018BD}"/>
                </a:ext>
              </a:extLst>
            </p:cNvPr>
            <p:cNvSpPr/>
            <p:nvPr/>
          </p:nvSpPr>
          <p:spPr>
            <a:xfrm>
              <a:off x="6521121" y="201567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090A0EBD-6076-4DF6-8E87-D0DD1E477542}"/>
                </a:ext>
              </a:extLst>
            </p:cNvPr>
            <p:cNvSpPr/>
            <p:nvPr/>
          </p:nvSpPr>
          <p:spPr>
            <a:xfrm>
              <a:off x="6521121" y="201567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E0620E09-B0E6-4FB8-90A4-A8765D693762}"/>
                </a:ext>
              </a:extLst>
            </p:cNvPr>
            <p:cNvSpPr/>
            <p:nvPr/>
          </p:nvSpPr>
          <p:spPr>
            <a:xfrm>
              <a:off x="6667205" y="2040272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1B40F5CE-20A9-42DE-82AC-9F65C6AE8339}"/>
                </a:ext>
              </a:extLst>
            </p:cNvPr>
            <p:cNvSpPr/>
            <p:nvPr/>
          </p:nvSpPr>
          <p:spPr>
            <a:xfrm>
              <a:off x="6521121" y="18577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870392CA-987F-41FF-B10D-98000A963E93}"/>
                </a:ext>
              </a:extLst>
            </p:cNvPr>
            <p:cNvSpPr/>
            <p:nvPr/>
          </p:nvSpPr>
          <p:spPr>
            <a:xfrm>
              <a:off x="6521121" y="18577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2D0009DC-3F85-4537-AAD4-C4B2BD3C5B6C}"/>
                </a:ext>
              </a:extLst>
            </p:cNvPr>
            <p:cNvSpPr/>
            <p:nvPr/>
          </p:nvSpPr>
          <p:spPr>
            <a:xfrm>
              <a:off x="6859119" y="1881756"/>
              <a:ext cx="155674" cy="64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3921BED3-A8B2-457A-9666-C21677BA7209}"/>
                </a:ext>
              </a:extLst>
            </p:cNvPr>
            <p:cNvSpPr/>
            <p:nvPr/>
          </p:nvSpPr>
          <p:spPr>
            <a:xfrm>
              <a:off x="6521121" y="153814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43790B90-F975-497A-998F-54CD3D78DB0E}"/>
                </a:ext>
              </a:extLst>
            </p:cNvPr>
            <p:cNvSpPr/>
            <p:nvPr/>
          </p:nvSpPr>
          <p:spPr>
            <a:xfrm>
              <a:off x="6521121" y="153814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790F4975-C522-4E75-8218-AF55CB53A031}"/>
                </a:ext>
              </a:extLst>
            </p:cNvPr>
            <p:cNvSpPr/>
            <p:nvPr/>
          </p:nvSpPr>
          <p:spPr>
            <a:xfrm>
              <a:off x="6667205" y="1562749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0202DBF-FDDB-42EF-8BD3-977DF2545182}"/>
                </a:ext>
              </a:extLst>
            </p:cNvPr>
            <p:cNvSpPr/>
            <p:nvPr/>
          </p:nvSpPr>
          <p:spPr>
            <a:xfrm>
              <a:off x="6521121" y="137897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F76EC19C-0FFC-44D3-94E2-D4EEFC09A85A}"/>
                </a:ext>
              </a:extLst>
            </p:cNvPr>
            <p:cNvSpPr/>
            <p:nvPr/>
          </p:nvSpPr>
          <p:spPr>
            <a:xfrm>
              <a:off x="6521121" y="137897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CF739704-B3A3-4531-B75A-BD47357CACB2}"/>
                </a:ext>
              </a:extLst>
            </p:cNvPr>
            <p:cNvSpPr/>
            <p:nvPr/>
          </p:nvSpPr>
          <p:spPr>
            <a:xfrm>
              <a:off x="6667205" y="1403575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5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5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5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5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5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5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5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5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5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5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5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5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5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5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5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5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5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5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5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5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5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5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5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5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5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5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5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85BC6A37-21CC-47AD-8AEF-02C5E1FAA993}"/>
                </a:ext>
              </a:extLst>
            </p:cNvPr>
            <p:cNvSpPr/>
            <p:nvPr/>
          </p:nvSpPr>
          <p:spPr>
            <a:xfrm>
              <a:off x="6521121" y="121980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EABC1AAD-1089-4D0C-85AF-611F14D8A742}"/>
                </a:ext>
              </a:extLst>
            </p:cNvPr>
            <p:cNvSpPr/>
            <p:nvPr/>
          </p:nvSpPr>
          <p:spPr>
            <a:xfrm>
              <a:off x="6521121" y="121980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B8F8B7A3-C1F2-4D91-8594-8963C2EF3A9F}"/>
                </a:ext>
              </a:extLst>
            </p:cNvPr>
            <p:cNvSpPr/>
            <p:nvPr/>
          </p:nvSpPr>
          <p:spPr>
            <a:xfrm>
              <a:off x="6859119" y="1243805"/>
              <a:ext cx="155674" cy="64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D9B88371-C801-4960-A609-5307E3CDE2AD}"/>
                </a:ext>
              </a:extLst>
            </p:cNvPr>
            <p:cNvSpPr/>
            <p:nvPr/>
          </p:nvSpPr>
          <p:spPr>
            <a:xfrm>
              <a:off x="6521121" y="90145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D2E32B08-F08C-4005-896C-F4FB2B21F4AC}"/>
                </a:ext>
              </a:extLst>
            </p:cNvPr>
            <p:cNvSpPr/>
            <p:nvPr/>
          </p:nvSpPr>
          <p:spPr>
            <a:xfrm>
              <a:off x="6521121" y="90145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66B676C7-5A13-4614-A602-76251D2F52C3}"/>
                </a:ext>
              </a:extLst>
            </p:cNvPr>
            <p:cNvSpPr/>
            <p:nvPr/>
          </p:nvSpPr>
          <p:spPr>
            <a:xfrm>
              <a:off x="6776558" y="924118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74407" y="49262"/>
                  </a:moveTo>
                  <a:lnTo>
                    <a:pt x="131246" y="49262"/>
                  </a:lnTo>
                  <a:lnTo>
                    <a:pt x="131246" y="43904"/>
                  </a:lnTo>
                  <a:lnTo>
                    <a:pt x="159970" y="2530"/>
                  </a:lnTo>
                  <a:lnTo>
                    <a:pt x="165030" y="2530"/>
                  </a:lnTo>
                  <a:lnTo>
                    <a:pt x="165030" y="10715"/>
                  </a:lnTo>
                  <a:lnTo>
                    <a:pt x="159821" y="10715"/>
                  </a:lnTo>
                  <a:lnTo>
                    <a:pt x="136307" y="44499"/>
                  </a:lnTo>
                  <a:lnTo>
                    <a:pt x="174407" y="44499"/>
                  </a:lnTo>
                  <a:lnTo>
                    <a:pt x="174407" y="49262"/>
                  </a:lnTo>
                  <a:close/>
                </a:path>
                <a:path w="323850" h="66675">
                  <a:moveTo>
                    <a:pt x="165030" y="44499"/>
                  </a:moveTo>
                  <a:lnTo>
                    <a:pt x="159970" y="44499"/>
                  </a:lnTo>
                  <a:lnTo>
                    <a:pt x="159970" y="10715"/>
                  </a:lnTo>
                  <a:lnTo>
                    <a:pt x="165030" y="10715"/>
                  </a:lnTo>
                  <a:lnTo>
                    <a:pt x="165030" y="44499"/>
                  </a:lnTo>
                  <a:close/>
                </a:path>
                <a:path w="323850" h="66675">
                  <a:moveTo>
                    <a:pt x="165030" y="64740"/>
                  </a:moveTo>
                  <a:lnTo>
                    <a:pt x="159970" y="64740"/>
                  </a:lnTo>
                  <a:lnTo>
                    <a:pt x="159970" y="49262"/>
                  </a:lnTo>
                  <a:lnTo>
                    <a:pt x="165030" y="49262"/>
                  </a:lnTo>
                  <a:lnTo>
                    <a:pt x="165030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4285" y="43904"/>
                  </a:moveTo>
                  <a:lnTo>
                    <a:pt x="244859" y="43904"/>
                  </a:lnTo>
                  <a:lnTo>
                    <a:pt x="239898" y="41969"/>
                  </a:lnTo>
                  <a:lnTo>
                    <a:pt x="236028" y="38100"/>
                  </a:lnTo>
                  <a:lnTo>
                    <a:pt x="232258" y="34131"/>
                  </a:lnTo>
                  <a:lnTo>
                    <a:pt x="230373" y="29120"/>
                  </a:lnTo>
                  <a:lnTo>
                    <a:pt x="230373" y="17016"/>
                  </a:lnTo>
                  <a:lnTo>
                    <a:pt x="232357" y="12005"/>
                  </a:lnTo>
                  <a:lnTo>
                    <a:pt x="240394" y="3968"/>
                  </a:lnTo>
                  <a:lnTo>
                    <a:pt x="245454" y="1934"/>
                  </a:lnTo>
                  <a:lnTo>
                    <a:pt x="259345" y="1934"/>
                  </a:lnTo>
                  <a:lnTo>
                    <a:pt x="264901" y="4564"/>
                  </a:lnTo>
                  <a:lnTo>
                    <a:pt x="266229" y="6697"/>
                  </a:lnTo>
                  <a:lnTo>
                    <a:pt x="246645" y="6697"/>
                  </a:lnTo>
                  <a:lnTo>
                    <a:pt x="243073" y="8235"/>
                  </a:lnTo>
                  <a:lnTo>
                    <a:pt x="240196" y="11310"/>
                  </a:lnTo>
                  <a:lnTo>
                    <a:pt x="237417" y="14386"/>
                  </a:lnTo>
                  <a:lnTo>
                    <a:pt x="236028" y="18206"/>
                  </a:lnTo>
                  <a:lnTo>
                    <a:pt x="236028" y="27533"/>
                  </a:lnTo>
                  <a:lnTo>
                    <a:pt x="237368" y="31452"/>
                  </a:lnTo>
                  <a:lnTo>
                    <a:pt x="240047" y="34528"/>
                  </a:lnTo>
                  <a:lnTo>
                    <a:pt x="242825" y="37603"/>
                  </a:lnTo>
                  <a:lnTo>
                    <a:pt x="246496" y="39141"/>
                  </a:lnTo>
                  <a:lnTo>
                    <a:pt x="263682" y="39141"/>
                  </a:lnTo>
                  <a:lnTo>
                    <a:pt x="263413" y="39439"/>
                  </a:lnTo>
                  <a:lnTo>
                    <a:pt x="257460" y="43011"/>
                  </a:lnTo>
                  <a:lnTo>
                    <a:pt x="254285" y="43904"/>
                  </a:lnTo>
                  <a:close/>
                </a:path>
                <a:path w="323850" h="66675">
                  <a:moveTo>
                    <a:pt x="263682" y="39141"/>
                  </a:moveTo>
                  <a:lnTo>
                    <a:pt x="255624" y="39141"/>
                  </a:lnTo>
                  <a:lnTo>
                    <a:pt x="259345" y="37603"/>
                  </a:lnTo>
                  <a:lnTo>
                    <a:pt x="265099" y="31452"/>
                  </a:lnTo>
                  <a:lnTo>
                    <a:pt x="266538" y="27533"/>
                  </a:lnTo>
                  <a:lnTo>
                    <a:pt x="266538" y="17809"/>
                  </a:lnTo>
                  <a:lnTo>
                    <a:pt x="265199" y="13890"/>
                  </a:lnTo>
                  <a:lnTo>
                    <a:pt x="259841" y="8135"/>
                  </a:lnTo>
                  <a:lnTo>
                    <a:pt x="255971" y="6697"/>
                  </a:lnTo>
                  <a:lnTo>
                    <a:pt x="266229" y="6697"/>
                  </a:lnTo>
                  <a:lnTo>
                    <a:pt x="273183" y="33486"/>
                  </a:lnTo>
                  <a:lnTo>
                    <a:pt x="267431" y="33486"/>
                  </a:lnTo>
                  <a:lnTo>
                    <a:pt x="265744" y="36859"/>
                  </a:lnTo>
                  <a:lnTo>
                    <a:pt x="263682" y="39141"/>
                  </a:lnTo>
                  <a:close/>
                </a:path>
                <a:path w="323850" h="66675">
                  <a:moveTo>
                    <a:pt x="264992" y="61317"/>
                  </a:moveTo>
                  <a:lnTo>
                    <a:pt x="256021" y="61317"/>
                  </a:lnTo>
                  <a:lnTo>
                    <a:pt x="260238" y="58935"/>
                  </a:lnTo>
                  <a:lnTo>
                    <a:pt x="263115" y="54173"/>
                  </a:lnTo>
                  <a:lnTo>
                    <a:pt x="266092" y="49410"/>
                  </a:lnTo>
                  <a:lnTo>
                    <a:pt x="267473" y="43011"/>
                  </a:lnTo>
                  <a:lnTo>
                    <a:pt x="267580" y="33486"/>
                  </a:lnTo>
                  <a:lnTo>
                    <a:pt x="273183" y="33486"/>
                  </a:lnTo>
                  <a:lnTo>
                    <a:pt x="273223" y="43904"/>
                  </a:lnTo>
                  <a:lnTo>
                    <a:pt x="271350" y="51345"/>
                  </a:lnTo>
                  <a:lnTo>
                    <a:pt x="267580" y="57298"/>
                  </a:lnTo>
                  <a:lnTo>
                    <a:pt x="264992" y="61317"/>
                  </a:lnTo>
                  <a:close/>
                </a:path>
                <a:path w="323850" h="66675">
                  <a:moveTo>
                    <a:pt x="258303" y="66079"/>
                  </a:moveTo>
                  <a:lnTo>
                    <a:pt x="245504" y="66079"/>
                  </a:lnTo>
                  <a:lnTo>
                    <a:pt x="241089" y="64740"/>
                  </a:lnTo>
                  <a:lnTo>
                    <a:pt x="234540" y="59382"/>
                  </a:lnTo>
                  <a:lnTo>
                    <a:pt x="232556" y="55314"/>
                  </a:lnTo>
                  <a:lnTo>
                    <a:pt x="231861" y="49857"/>
                  </a:lnTo>
                  <a:lnTo>
                    <a:pt x="237517" y="49857"/>
                  </a:lnTo>
                  <a:lnTo>
                    <a:pt x="238112" y="53429"/>
                  </a:lnTo>
                  <a:lnTo>
                    <a:pt x="239551" y="56257"/>
                  </a:lnTo>
                  <a:lnTo>
                    <a:pt x="241833" y="58340"/>
                  </a:lnTo>
                  <a:lnTo>
                    <a:pt x="244115" y="60325"/>
                  </a:lnTo>
                  <a:lnTo>
                    <a:pt x="246992" y="61317"/>
                  </a:lnTo>
                  <a:lnTo>
                    <a:pt x="264992" y="61317"/>
                  </a:lnTo>
                  <a:lnTo>
                    <a:pt x="263810" y="63152"/>
                  </a:lnTo>
                  <a:lnTo>
                    <a:pt x="258303" y="66079"/>
                  </a:lnTo>
                  <a:close/>
                </a:path>
                <a:path w="323850" h="66675">
                  <a:moveTo>
                    <a:pt x="308164" y="66079"/>
                  </a:moveTo>
                  <a:lnTo>
                    <a:pt x="294174" y="66079"/>
                  </a:lnTo>
                  <a:lnTo>
                    <a:pt x="288568" y="63500"/>
                  </a:lnTo>
                  <a:lnTo>
                    <a:pt x="280383" y="24060"/>
                  </a:lnTo>
                  <a:lnTo>
                    <a:pt x="282268" y="16569"/>
                  </a:lnTo>
                  <a:lnTo>
                    <a:pt x="289808" y="4861"/>
                  </a:lnTo>
                  <a:lnTo>
                    <a:pt x="295315" y="1934"/>
                  </a:lnTo>
                  <a:lnTo>
                    <a:pt x="308313" y="1934"/>
                  </a:lnTo>
                  <a:lnTo>
                    <a:pt x="312778" y="3373"/>
                  </a:lnTo>
                  <a:lnTo>
                    <a:pt x="316463" y="6697"/>
                  </a:lnTo>
                  <a:lnTo>
                    <a:pt x="297498" y="6697"/>
                  </a:lnTo>
                  <a:lnTo>
                    <a:pt x="293232" y="9128"/>
                  </a:lnTo>
                  <a:lnTo>
                    <a:pt x="290354" y="13989"/>
                  </a:lnTo>
                  <a:lnTo>
                    <a:pt x="287477" y="18752"/>
                  </a:lnTo>
                  <a:lnTo>
                    <a:pt x="286122" y="25201"/>
                  </a:lnTo>
                  <a:lnTo>
                    <a:pt x="286038" y="34528"/>
                  </a:lnTo>
                  <a:lnTo>
                    <a:pt x="290389" y="34528"/>
                  </a:lnTo>
                  <a:lnTo>
                    <a:pt x="288519" y="36462"/>
                  </a:lnTo>
                  <a:lnTo>
                    <a:pt x="287080" y="40431"/>
                  </a:lnTo>
                  <a:lnTo>
                    <a:pt x="287080" y="50353"/>
                  </a:lnTo>
                  <a:lnTo>
                    <a:pt x="288419" y="54272"/>
                  </a:lnTo>
                  <a:lnTo>
                    <a:pt x="291098" y="57150"/>
                  </a:lnTo>
                  <a:lnTo>
                    <a:pt x="293876" y="59928"/>
                  </a:lnTo>
                  <a:lnTo>
                    <a:pt x="297696" y="61317"/>
                  </a:lnTo>
                  <a:lnTo>
                    <a:pt x="315953" y="61317"/>
                  </a:lnTo>
                  <a:lnTo>
                    <a:pt x="313174" y="64095"/>
                  </a:lnTo>
                  <a:lnTo>
                    <a:pt x="308164" y="66079"/>
                  </a:lnTo>
                  <a:close/>
                </a:path>
                <a:path w="323850" h="66675">
                  <a:moveTo>
                    <a:pt x="321608" y="18305"/>
                  </a:moveTo>
                  <a:lnTo>
                    <a:pt x="316101" y="18305"/>
                  </a:lnTo>
                  <a:lnTo>
                    <a:pt x="315605" y="14833"/>
                  </a:lnTo>
                  <a:lnTo>
                    <a:pt x="314216" y="12055"/>
                  </a:lnTo>
                  <a:lnTo>
                    <a:pt x="311934" y="9971"/>
                  </a:lnTo>
                  <a:lnTo>
                    <a:pt x="309652" y="7788"/>
                  </a:lnTo>
                  <a:lnTo>
                    <a:pt x="306725" y="6697"/>
                  </a:lnTo>
                  <a:lnTo>
                    <a:pt x="316463" y="6697"/>
                  </a:lnTo>
                  <a:lnTo>
                    <a:pt x="319128" y="9028"/>
                  </a:lnTo>
                  <a:lnTo>
                    <a:pt x="321013" y="13047"/>
                  </a:lnTo>
                  <a:lnTo>
                    <a:pt x="321608" y="18305"/>
                  </a:lnTo>
                  <a:close/>
                </a:path>
                <a:path w="323850" h="66675">
                  <a:moveTo>
                    <a:pt x="290389" y="34528"/>
                  </a:moveTo>
                  <a:lnTo>
                    <a:pt x="286187" y="34528"/>
                  </a:lnTo>
                  <a:lnTo>
                    <a:pt x="287675" y="31353"/>
                  </a:lnTo>
                  <a:lnTo>
                    <a:pt x="289908" y="28872"/>
                  </a:lnTo>
                  <a:lnTo>
                    <a:pt x="292884" y="27086"/>
                  </a:lnTo>
                  <a:lnTo>
                    <a:pt x="295960" y="25201"/>
                  </a:lnTo>
                  <a:lnTo>
                    <a:pt x="299234" y="24258"/>
                  </a:lnTo>
                  <a:lnTo>
                    <a:pt x="308759" y="24258"/>
                  </a:lnTo>
                  <a:lnTo>
                    <a:pt x="313671" y="26193"/>
                  </a:lnTo>
                  <a:lnTo>
                    <a:pt x="316426" y="29021"/>
                  </a:lnTo>
                  <a:lnTo>
                    <a:pt x="297994" y="29021"/>
                  </a:lnTo>
                  <a:lnTo>
                    <a:pt x="294273" y="30509"/>
                  </a:lnTo>
                  <a:lnTo>
                    <a:pt x="290389" y="34528"/>
                  </a:lnTo>
                  <a:close/>
                </a:path>
                <a:path w="323850" h="66675">
                  <a:moveTo>
                    <a:pt x="315953" y="61317"/>
                  </a:moveTo>
                  <a:lnTo>
                    <a:pt x="306924" y="61317"/>
                  </a:lnTo>
                  <a:lnTo>
                    <a:pt x="310496" y="59779"/>
                  </a:lnTo>
                  <a:lnTo>
                    <a:pt x="316151" y="53528"/>
                  </a:lnTo>
                  <a:lnTo>
                    <a:pt x="317590" y="49758"/>
                  </a:lnTo>
                  <a:lnTo>
                    <a:pt x="317519" y="40431"/>
                  </a:lnTo>
                  <a:lnTo>
                    <a:pt x="316201" y="36710"/>
                  </a:lnTo>
                  <a:lnTo>
                    <a:pt x="313423" y="33635"/>
                  </a:lnTo>
                  <a:lnTo>
                    <a:pt x="310744" y="30559"/>
                  </a:lnTo>
                  <a:lnTo>
                    <a:pt x="307122" y="29021"/>
                  </a:lnTo>
                  <a:lnTo>
                    <a:pt x="316426" y="29021"/>
                  </a:lnTo>
                  <a:lnTo>
                    <a:pt x="317937" y="30559"/>
                  </a:lnTo>
                  <a:lnTo>
                    <a:pt x="321310" y="33932"/>
                  </a:lnTo>
                  <a:lnTo>
                    <a:pt x="323245" y="38893"/>
                  </a:lnTo>
                  <a:lnTo>
                    <a:pt x="323245" y="51097"/>
                  </a:lnTo>
                  <a:lnTo>
                    <a:pt x="321211" y="56157"/>
                  </a:lnTo>
                  <a:lnTo>
                    <a:pt x="317143" y="60126"/>
                  </a:lnTo>
                  <a:lnTo>
                    <a:pt x="315953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C3544527-0DBF-45A5-98C4-D39C09770CBF}"/>
                </a:ext>
              </a:extLst>
            </p:cNvPr>
            <p:cNvSpPr/>
            <p:nvPr/>
          </p:nvSpPr>
          <p:spPr>
            <a:xfrm>
              <a:off x="6521121" y="74227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900"/>
                  </a:moveTo>
                  <a:lnTo>
                    <a:pt x="0" y="108900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9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8B408564-0F62-4740-81A1-0A2E7892DDDC}"/>
                </a:ext>
              </a:extLst>
            </p:cNvPr>
            <p:cNvSpPr/>
            <p:nvPr/>
          </p:nvSpPr>
          <p:spPr>
            <a:xfrm>
              <a:off x="6521121" y="74227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900"/>
                  </a:lnTo>
                  <a:lnTo>
                    <a:pt x="0" y="10890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23C38127-4DD2-4D58-A221-EA7809B68041}"/>
                </a:ext>
              </a:extLst>
            </p:cNvPr>
            <p:cNvSpPr/>
            <p:nvPr/>
          </p:nvSpPr>
          <p:spPr>
            <a:xfrm>
              <a:off x="6776558" y="764943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59226" y="64740"/>
                  </a:moveTo>
                  <a:lnTo>
                    <a:pt x="153571" y="64740"/>
                  </a:lnTo>
                  <a:lnTo>
                    <a:pt x="153571" y="18603"/>
                  </a:lnTo>
                  <a:lnTo>
                    <a:pt x="137200" y="18603"/>
                  </a:lnTo>
                  <a:lnTo>
                    <a:pt x="137200" y="14585"/>
                  </a:lnTo>
                  <a:lnTo>
                    <a:pt x="142260" y="14485"/>
                  </a:lnTo>
                  <a:lnTo>
                    <a:pt x="145782" y="14039"/>
                  </a:lnTo>
                  <a:lnTo>
                    <a:pt x="147766" y="13245"/>
                  </a:lnTo>
                  <a:lnTo>
                    <a:pt x="149850" y="12451"/>
                  </a:lnTo>
                  <a:lnTo>
                    <a:pt x="151388" y="11211"/>
                  </a:lnTo>
                  <a:lnTo>
                    <a:pt x="152380" y="9525"/>
                  </a:lnTo>
                  <a:lnTo>
                    <a:pt x="153471" y="7838"/>
                  </a:lnTo>
                  <a:lnTo>
                    <a:pt x="154216" y="5506"/>
                  </a:lnTo>
                  <a:lnTo>
                    <a:pt x="154612" y="2530"/>
                  </a:lnTo>
                  <a:lnTo>
                    <a:pt x="159226" y="2530"/>
                  </a:lnTo>
                  <a:lnTo>
                    <a:pt x="159226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9246" y="66079"/>
                  </a:moveTo>
                  <a:lnTo>
                    <a:pt x="245057" y="66079"/>
                  </a:lnTo>
                  <a:lnTo>
                    <a:pt x="239650" y="63400"/>
                  </a:lnTo>
                  <a:lnTo>
                    <a:pt x="235880" y="58042"/>
                  </a:lnTo>
                  <a:lnTo>
                    <a:pt x="232208" y="52685"/>
                  </a:lnTo>
                  <a:lnTo>
                    <a:pt x="230373" y="44698"/>
                  </a:lnTo>
                  <a:lnTo>
                    <a:pt x="230373" y="23366"/>
                  </a:lnTo>
                  <a:lnTo>
                    <a:pt x="232208" y="15329"/>
                  </a:lnTo>
                  <a:lnTo>
                    <a:pt x="235880" y="9971"/>
                  </a:lnTo>
                  <a:lnTo>
                    <a:pt x="239650" y="4613"/>
                  </a:lnTo>
                  <a:lnTo>
                    <a:pt x="245057" y="1934"/>
                  </a:lnTo>
                  <a:lnTo>
                    <a:pt x="259246" y="1934"/>
                  </a:lnTo>
                  <a:lnTo>
                    <a:pt x="264653" y="4663"/>
                  </a:lnTo>
                  <a:lnTo>
                    <a:pt x="266021" y="6697"/>
                  </a:lnTo>
                  <a:lnTo>
                    <a:pt x="246794" y="6697"/>
                  </a:lnTo>
                  <a:lnTo>
                    <a:pt x="242825" y="8979"/>
                  </a:lnTo>
                  <a:lnTo>
                    <a:pt x="240047" y="13543"/>
                  </a:lnTo>
                  <a:lnTo>
                    <a:pt x="237368" y="18008"/>
                  </a:lnTo>
                  <a:lnTo>
                    <a:pt x="236028" y="24804"/>
                  </a:lnTo>
                  <a:lnTo>
                    <a:pt x="236028" y="43060"/>
                  </a:lnTo>
                  <a:lnTo>
                    <a:pt x="237368" y="49907"/>
                  </a:lnTo>
                  <a:lnTo>
                    <a:pt x="242726" y="59035"/>
                  </a:lnTo>
                  <a:lnTo>
                    <a:pt x="246744" y="61317"/>
                  </a:lnTo>
                  <a:lnTo>
                    <a:pt x="266081" y="61317"/>
                  </a:lnTo>
                  <a:lnTo>
                    <a:pt x="264653" y="63400"/>
                  </a:lnTo>
                  <a:lnTo>
                    <a:pt x="259246" y="66079"/>
                  </a:lnTo>
                  <a:close/>
                </a:path>
                <a:path w="323850" h="66675">
                  <a:moveTo>
                    <a:pt x="266081" y="61317"/>
                  </a:moveTo>
                  <a:lnTo>
                    <a:pt x="257460" y="61317"/>
                  </a:lnTo>
                  <a:lnTo>
                    <a:pt x="261478" y="59035"/>
                  </a:lnTo>
                  <a:lnTo>
                    <a:pt x="266836" y="49907"/>
                  </a:lnTo>
                  <a:lnTo>
                    <a:pt x="268175" y="43060"/>
                  </a:lnTo>
                  <a:lnTo>
                    <a:pt x="268156" y="24804"/>
                  </a:lnTo>
                  <a:lnTo>
                    <a:pt x="266836" y="18107"/>
                  </a:lnTo>
                  <a:lnTo>
                    <a:pt x="261478" y="8979"/>
                  </a:lnTo>
                  <a:lnTo>
                    <a:pt x="257410" y="6697"/>
                  </a:lnTo>
                  <a:lnTo>
                    <a:pt x="266021" y="6697"/>
                  </a:lnTo>
                  <a:lnTo>
                    <a:pt x="271995" y="15577"/>
                  </a:lnTo>
                  <a:lnTo>
                    <a:pt x="273796" y="23366"/>
                  </a:lnTo>
                  <a:lnTo>
                    <a:pt x="273819" y="44698"/>
                  </a:lnTo>
                  <a:lnTo>
                    <a:pt x="271995" y="52685"/>
                  </a:lnTo>
                  <a:lnTo>
                    <a:pt x="266081" y="61317"/>
                  </a:lnTo>
                  <a:close/>
                </a:path>
                <a:path w="323850" h="66675">
                  <a:moveTo>
                    <a:pt x="308660" y="66079"/>
                  </a:moveTo>
                  <a:lnTo>
                    <a:pt x="294472" y="66079"/>
                  </a:lnTo>
                  <a:lnTo>
                    <a:pt x="289064" y="63400"/>
                  </a:lnTo>
                  <a:lnTo>
                    <a:pt x="285294" y="58042"/>
                  </a:lnTo>
                  <a:lnTo>
                    <a:pt x="281623" y="52685"/>
                  </a:lnTo>
                  <a:lnTo>
                    <a:pt x="279787" y="44698"/>
                  </a:lnTo>
                  <a:lnTo>
                    <a:pt x="279787" y="23366"/>
                  </a:lnTo>
                  <a:lnTo>
                    <a:pt x="281623" y="15329"/>
                  </a:lnTo>
                  <a:lnTo>
                    <a:pt x="285294" y="9971"/>
                  </a:lnTo>
                  <a:lnTo>
                    <a:pt x="289064" y="4613"/>
                  </a:lnTo>
                  <a:lnTo>
                    <a:pt x="294472" y="1934"/>
                  </a:lnTo>
                  <a:lnTo>
                    <a:pt x="308660" y="1934"/>
                  </a:lnTo>
                  <a:lnTo>
                    <a:pt x="314067" y="4663"/>
                  </a:lnTo>
                  <a:lnTo>
                    <a:pt x="315436" y="6697"/>
                  </a:lnTo>
                  <a:lnTo>
                    <a:pt x="296208" y="6697"/>
                  </a:lnTo>
                  <a:lnTo>
                    <a:pt x="292239" y="8979"/>
                  </a:lnTo>
                  <a:lnTo>
                    <a:pt x="289461" y="13543"/>
                  </a:lnTo>
                  <a:lnTo>
                    <a:pt x="286782" y="18008"/>
                  </a:lnTo>
                  <a:lnTo>
                    <a:pt x="285443" y="24804"/>
                  </a:lnTo>
                  <a:lnTo>
                    <a:pt x="285443" y="43060"/>
                  </a:lnTo>
                  <a:lnTo>
                    <a:pt x="286782" y="49907"/>
                  </a:lnTo>
                  <a:lnTo>
                    <a:pt x="292140" y="59035"/>
                  </a:lnTo>
                  <a:lnTo>
                    <a:pt x="296158" y="61317"/>
                  </a:lnTo>
                  <a:lnTo>
                    <a:pt x="315495" y="61317"/>
                  </a:lnTo>
                  <a:lnTo>
                    <a:pt x="314067" y="63400"/>
                  </a:lnTo>
                  <a:lnTo>
                    <a:pt x="308660" y="66079"/>
                  </a:lnTo>
                  <a:close/>
                </a:path>
                <a:path w="323850" h="66675">
                  <a:moveTo>
                    <a:pt x="315495" y="61317"/>
                  </a:moveTo>
                  <a:lnTo>
                    <a:pt x="306874" y="61317"/>
                  </a:lnTo>
                  <a:lnTo>
                    <a:pt x="310892" y="59035"/>
                  </a:lnTo>
                  <a:lnTo>
                    <a:pt x="316250" y="49907"/>
                  </a:lnTo>
                  <a:lnTo>
                    <a:pt x="317590" y="43060"/>
                  </a:lnTo>
                  <a:lnTo>
                    <a:pt x="317570" y="24804"/>
                  </a:lnTo>
                  <a:lnTo>
                    <a:pt x="316250" y="18107"/>
                  </a:lnTo>
                  <a:lnTo>
                    <a:pt x="310892" y="8979"/>
                  </a:lnTo>
                  <a:lnTo>
                    <a:pt x="306824" y="6697"/>
                  </a:lnTo>
                  <a:lnTo>
                    <a:pt x="315436" y="6697"/>
                  </a:lnTo>
                  <a:lnTo>
                    <a:pt x="321410" y="15577"/>
                  </a:lnTo>
                  <a:lnTo>
                    <a:pt x="323211" y="23366"/>
                  </a:lnTo>
                  <a:lnTo>
                    <a:pt x="323234" y="44698"/>
                  </a:lnTo>
                  <a:lnTo>
                    <a:pt x="321410" y="52685"/>
                  </a:lnTo>
                  <a:lnTo>
                    <a:pt x="315495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15F24366-BC19-435F-8197-18B5C4FB67BD}"/>
                </a:ext>
              </a:extLst>
            </p:cNvPr>
            <p:cNvSpPr/>
            <p:nvPr/>
          </p:nvSpPr>
          <p:spPr>
            <a:xfrm>
              <a:off x="6521121" y="58310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39A36710-BD53-4E5F-9F4F-C5D1F01FB5EF}"/>
                </a:ext>
              </a:extLst>
            </p:cNvPr>
            <p:cNvSpPr/>
            <p:nvPr/>
          </p:nvSpPr>
          <p:spPr>
            <a:xfrm>
              <a:off x="6521121" y="58310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CA4F578E-BE92-4655-B16C-25599C201795}"/>
                </a:ext>
              </a:extLst>
            </p:cNvPr>
            <p:cNvSpPr/>
            <p:nvPr/>
          </p:nvSpPr>
          <p:spPr>
            <a:xfrm>
              <a:off x="6780833" y="605769"/>
              <a:ext cx="314960" cy="66675"/>
            </a:xfrm>
            <a:custGeom>
              <a:avLst/>
              <a:gdLst/>
              <a:ahLst/>
              <a:cxnLst/>
              <a:rect l="l" t="t" r="r" b="b"/>
              <a:pathLst>
                <a:path w="314959" h="66675">
                  <a:moveTo>
                    <a:pt x="43637" y="60870"/>
                  </a:moveTo>
                  <a:lnTo>
                    <a:pt x="31005" y="60870"/>
                  </a:lnTo>
                  <a:lnTo>
                    <a:pt x="34875" y="59729"/>
                  </a:lnTo>
                  <a:lnTo>
                    <a:pt x="38248" y="57447"/>
                  </a:lnTo>
                  <a:lnTo>
                    <a:pt x="41721" y="55165"/>
                  </a:lnTo>
                  <a:lnTo>
                    <a:pt x="43457" y="52040"/>
                  </a:lnTo>
                  <a:lnTo>
                    <a:pt x="43457" y="42614"/>
                  </a:lnTo>
                  <a:lnTo>
                    <a:pt x="39340" y="38844"/>
                  </a:lnTo>
                  <a:lnTo>
                    <a:pt x="31105" y="36760"/>
                  </a:lnTo>
                  <a:lnTo>
                    <a:pt x="22869" y="34776"/>
                  </a:lnTo>
                  <a:lnTo>
                    <a:pt x="17958" y="33535"/>
                  </a:lnTo>
                  <a:lnTo>
                    <a:pt x="16371" y="33039"/>
                  </a:lnTo>
                  <a:lnTo>
                    <a:pt x="11310" y="31849"/>
                  </a:lnTo>
                  <a:lnTo>
                    <a:pt x="7639" y="30013"/>
                  </a:lnTo>
                  <a:lnTo>
                    <a:pt x="5357" y="27533"/>
                  </a:lnTo>
                  <a:lnTo>
                    <a:pt x="3175" y="25052"/>
                  </a:lnTo>
                  <a:lnTo>
                    <a:pt x="2184" y="22125"/>
                  </a:lnTo>
                  <a:lnTo>
                    <a:pt x="2083" y="12997"/>
                  </a:lnTo>
                  <a:lnTo>
                    <a:pt x="3919" y="8830"/>
                  </a:lnTo>
                  <a:lnTo>
                    <a:pt x="11360" y="1785"/>
                  </a:lnTo>
                  <a:lnTo>
                    <a:pt x="16817" y="0"/>
                  </a:lnTo>
                  <a:lnTo>
                    <a:pt x="30708" y="0"/>
                  </a:lnTo>
                  <a:lnTo>
                    <a:pt x="36264" y="1785"/>
                  </a:lnTo>
                  <a:lnTo>
                    <a:pt x="40266" y="5060"/>
                  </a:lnTo>
                  <a:lnTo>
                    <a:pt x="19000" y="5060"/>
                  </a:lnTo>
                  <a:lnTo>
                    <a:pt x="15081" y="6151"/>
                  </a:lnTo>
                  <a:lnTo>
                    <a:pt x="12203" y="8334"/>
                  </a:lnTo>
                  <a:lnTo>
                    <a:pt x="9425" y="10517"/>
                  </a:lnTo>
                  <a:lnTo>
                    <a:pt x="8058" y="13592"/>
                  </a:lnTo>
                  <a:lnTo>
                    <a:pt x="8036" y="20091"/>
                  </a:lnTo>
                  <a:lnTo>
                    <a:pt x="8731" y="22125"/>
                  </a:lnTo>
                  <a:lnTo>
                    <a:pt x="10120" y="23812"/>
                  </a:lnTo>
                  <a:lnTo>
                    <a:pt x="11608" y="25399"/>
                  </a:lnTo>
                  <a:lnTo>
                    <a:pt x="14237" y="26640"/>
                  </a:lnTo>
                  <a:lnTo>
                    <a:pt x="18008" y="27533"/>
                  </a:lnTo>
                  <a:lnTo>
                    <a:pt x="38397" y="32593"/>
                  </a:lnTo>
                  <a:lnTo>
                    <a:pt x="42713" y="34676"/>
                  </a:lnTo>
                  <a:lnTo>
                    <a:pt x="45392" y="37355"/>
                  </a:lnTo>
                  <a:lnTo>
                    <a:pt x="48170" y="40034"/>
                  </a:lnTo>
                  <a:lnTo>
                    <a:pt x="49559" y="43557"/>
                  </a:lnTo>
                  <a:lnTo>
                    <a:pt x="49559" y="53280"/>
                  </a:lnTo>
                  <a:lnTo>
                    <a:pt x="47525" y="57646"/>
                  </a:lnTo>
                  <a:lnTo>
                    <a:pt x="43637" y="60870"/>
                  </a:lnTo>
                  <a:close/>
                </a:path>
                <a:path w="314959" h="66675">
                  <a:moveTo>
                    <a:pt x="47327" y="19645"/>
                  </a:moveTo>
                  <a:lnTo>
                    <a:pt x="41374" y="19645"/>
                  </a:lnTo>
                  <a:lnTo>
                    <a:pt x="41076" y="15081"/>
                  </a:lnTo>
                  <a:lnTo>
                    <a:pt x="39290" y="11509"/>
                  </a:lnTo>
                  <a:lnTo>
                    <a:pt x="32742" y="6350"/>
                  </a:lnTo>
                  <a:lnTo>
                    <a:pt x="28723" y="5060"/>
                  </a:lnTo>
                  <a:lnTo>
                    <a:pt x="40266" y="5060"/>
                  </a:lnTo>
                  <a:lnTo>
                    <a:pt x="45094" y="8830"/>
                  </a:lnTo>
                  <a:lnTo>
                    <a:pt x="47327" y="13592"/>
                  </a:lnTo>
                  <a:lnTo>
                    <a:pt x="47327" y="19645"/>
                  </a:lnTo>
                  <a:close/>
                </a:path>
                <a:path w="314959" h="66675">
                  <a:moveTo>
                    <a:pt x="33337" y="66079"/>
                  </a:moveTo>
                  <a:lnTo>
                    <a:pt x="17462" y="66079"/>
                  </a:lnTo>
                  <a:lnTo>
                    <a:pt x="11261" y="64293"/>
                  </a:lnTo>
                  <a:lnTo>
                    <a:pt x="6697" y="60721"/>
                  </a:lnTo>
                  <a:lnTo>
                    <a:pt x="2232" y="57150"/>
                  </a:lnTo>
                  <a:lnTo>
                    <a:pt x="21" y="52040"/>
                  </a:lnTo>
                  <a:lnTo>
                    <a:pt x="0" y="43904"/>
                  </a:lnTo>
                  <a:lnTo>
                    <a:pt x="6101" y="43904"/>
                  </a:lnTo>
                  <a:lnTo>
                    <a:pt x="6101" y="49907"/>
                  </a:lnTo>
                  <a:lnTo>
                    <a:pt x="7838" y="54074"/>
                  </a:lnTo>
                  <a:lnTo>
                    <a:pt x="11310" y="56852"/>
                  </a:lnTo>
                  <a:lnTo>
                    <a:pt x="14783" y="59531"/>
                  </a:lnTo>
                  <a:lnTo>
                    <a:pt x="19893" y="60870"/>
                  </a:lnTo>
                  <a:lnTo>
                    <a:pt x="43637" y="60870"/>
                  </a:lnTo>
                  <a:lnTo>
                    <a:pt x="39389" y="64392"/>
                  </a:lnTo>
                  <a:lnTo>
                    <a:pt x="33337" y="66079"/>
                  </a:lnTo>
                  <a:close/>
                </a:path>
                <a:path w="314959" h="66675">
                  <a:moveTo>
                    <a:pt x="82010" y="66079"/>
                  </a:moveTo>
                  <a:lnTo>
                    <a:pt x="71096" y="66079"/>
                  </a:lnTo>
                  <a:lnTo>
                    <a:pt x="65837" y="63797"/>
                  </a:lnTo>
                  <a:lnTo>
                    <a:pt x="61769" y="59233"/>
                  </a:lnTo>
                  <a:lnTo>
                    <a:pt x="57800" y="54669"/>
                  </a:lnTo>
                  <a:lnTo>
                    <a:pt x="55816" y="48865"/>
                  </a:lnTo>
                  <a:lnTo>
                    <a:pt x="55816" y="34776"/>
                  </a:lnTo>
                  <a:lnTo>
                    <a:pt x="57800" y="28971"/>
                  </a:lnTo>
                  <a:lnTo>
                    <a:pt x="65738" y="19843"/>
                  </a:lnTo>
                  <a:lnTo>
                    <a:pt x="70996" y="17561"/>
                  </a:lnTo>
                  <a:lnTo>
                    <a:pt x="84093" y="17561"/>
                  </a:lnTo>
                  <a:lnTo>
                    <a:pt x="89352" y="19843"/>
                  </a:lnTo>
                  <a:lnTo>
                    <a:pt x="91509" y="22324"/>
                  </a:lnTo>
                  <a:lnTo>
                    <a:pt x="72634" y="22324"/>
                  </a:lnTo>
                  <a:lnTo>
                    <a:pt x="68764" y="24209"/>
                  </a:lnTo>
                  <a:lnTo>
                    <a:pt x="65674" y="28128"/>
                  </a:lnTo>
                  <a:lnTo>
                    <a:pt x="62910" y="31750"/>
                  </a:lnTo>
                  <a:lnTo>
                    <a:pt x="61471" y="36363"/>
                  </a:lnTo>
                  <a:lnTo>
                    <a:pt x="61471" y="47277"/>
                  </a:lnTo>
                  <a:lnTo>
                    <a:pt x="62910" y="51891"/>
                  </a:lnTo>
                  <a:lnTo>
                    <a:pt x="65787" y="55661"/>
                  </a:lnTo>
                  <a:lnTo>
                    <a:pt x="68764" y="59432"/>
                  </a:lnTo>
                  <a:lnTo>
                    <a:pt x="72683" y="61317"/>
                  </a:lnTo>
                  <a:lnTo>
                    <a:pt x="91502" y="61317"/>
                  </a:lnTo>
                  <a:lnTo>
                    <a:pt x="89302" y="62805"/>
                  </a:lnTo>
                  <a:lnTo>
                    <a:pt x="85929" y="64988"/>
                  </a:lnTo>
                  <a:lnTo>
                    <a:pt x="82010" y="66079"/>
                  </a:lnTo>
                  <a:close/>
                </a:path>
                <a:path w="314959" h="66675">
                  <a:moveTo>
                    <a:pt x="91502" y="61317"/>
                  </a:moveTo>
                  <a:lnTo>
                    <a:pt x="82407" y="61317"/>
                  </a:lnTo>
                  <a:lnTo>
                    <a:pt x="86276" y="59432"/>
                  </a:lnTo>
                  <a:lnTo>
                    <a:pt x="92130" y="51792"/>
                  </a:lnTo>
                  <a:lnTo>
                    <a:pt x="93586" y="47277"/>
                  </a:lnTo>
                  <a:lnTo>
                    <a:pt x="93586" y="36363"/>
                  </a:lnTo>
                  <a:lnTo>
                    <a:pt x="92130" y="31898"/>
                  </a:lnTo>
                  <a:lnTo>
                    <a:pt x="89043" y="27979"/>
                  </a:lnTo>
                  <a:lnTo>
                    <a:pt x="86276" y="24258"/>
                  </a:lnTo>
                  <a:lnTo>
                    <a:pt x="82357" y="22324"/>
                  </a:lnTo>
                  <a:lnTo>
                    <a:pt x="91509" y="22324"/>
                  </a:lnTo>
                  <a:lnTo>
                    <a:pt x="97289" y="28971"/>
                  </a:lnTo>
                  <a:lnTo>
                    <a:pt x="99274" y="34776"/>
                  </a:lnTo>
                  <a:lnTo>
                    <a:pt x="99274" y="46087"/>
                  </a:lnTo>
                  <a:lnTo>
                    <a:pt x="98430" y="50105"/>
                  </a:lnTo>
                  <a:lnTo>
                    <a:pt x="96744" y="53875"/>
                  </a:lnTo>
                  <a:lnTo>
                    <a:pt x="95156" y="57546"/>
                  </a:lnTo>
                  <a:lnTo>
                    <a:pt x="92676" y="60523"/>
                  </a:lnTo>
                  <a:lnTo>
                    <a:pt x="91502" y="61317"/>
                  </a:lnTo>
                  <a:close/>
                </a:path>
                <a:path w="314959" h="66675">
                  <a:moveTo>
                    <a:pt x="116244" y="18901"/>
                  </a:moveTo>
                  <a:lnTo>
                    <a:pt x="110588" y="18901"/>
                  </a:lnTo>
                  <a:lnTo>
                    <a:pt x="110588" y="9624"/>
                  </a:lnTo>
                  <a:lnTo>
                    <a:pt x="111481" y="6201"/>
                  </a:lnTo>
                  <a:lnTo>
                    <a:pt x="115152" y="2331"/>
                  </a:lnTo>
                  <a:lnTo>
                    <a:pt x="117980" y="1339"/>
                  </a:lnTo>
                  <a:lnTo>
                    <a:pt x="124032" y="1339"/>
                  </a:lnTo>
                  <a:lnTo>
                    <a:pt x="125570" y="1438"/>
                  </a:lnTo>
                  <a:lnTo>
                    <a:pt x="126364" y="1637"/>
                  </a:lnTo>
                  <a:lnTo>
                    <a:pt x="126364" y="5953"/>
                  </a:lnTo>
                  <a:lnTo>
                    <a:pt x="120163" y="5953"/>
                  </a:lnTo>
                  <a:lnTo>
                    <a:pt x="118575" y="6498"/>
                  </a:lnTo>
                  <a:lnTo>
                    <a:pt x="117583" y="7590"/>
                  </a:lnTo>
                  <a:lnTo>
                    <a:pt x="116690" y="8681"/>
                  </a:lnTo>
                  <a:lnTo>
                    <a:pt x="116244" y="10417"/>
                  </a:lnTo>
                  <a:lnTo>
                    <a:pt x="116244" y="18901"/>
                  </a:lnTo>
                  <a:close/>
                </a:path>
                <a:path w="314959" h="66675">
                  <a:moveTo>
                    <a:pt x="139535" y="18901"/>
                  </a:moveTo>
                  <a:lnTo>
                    <a:pt x="133879" y="18901"/>
                  </a:lnTo>
                  <a:lnTo>
                    <a:pt x="133879" y="5060"/>
                  </a:lnTo>
                  <a:lnTo>
                    <a:pt x="139535" y="5060"/>
                  </a:lnTo>
                  <a:lnTo>
                    <a:pt x="139535" y="18901"/>
                  </a:lnTo>
                  <a:close/>
                </a:path>
                <a:path w="314959" h="66675">
                  <a:moveTo>
                    <a:pt x="126364" y="6548"/>
                  </a:moveTo>
                  <a:lnTo>
                    <a:pt x="125669" y="6350"/>
                  </a:lnTo>
                  <a:lnTo>
                    <a:pt x="124925" y="6201"/>
                  </a:lnTo>
                  <a:lnTo>
                    <a:pt x="123338" y="6002"/>
                  </a:lnTo>
                  <a:lnTo>
                    <a:pt x="122743" y="5953"/>
                  </a:lnTo>
                  <a:lnTo>
                    <a:pt x="126364" y="5953"/>
                  </a:lnTo>
                  <a:lnTo>
                    <a:pt x="126364" y="6548"/>
                  </a:lnTo>
                  <a:close/>
                </a:path>
                <a:path w="314959" h="66675">
                  <a:moveTo>
                    <a:pt x="125173" y="23663"/>
                  </a:moveTo>
                  <a:lnTo>
                    <a:pt x="102700" y="23663"/>
                  </a:lnTo>
                  <a:lnTo>
                    <a:pt x="102700" y="18901"/>
                  </a:lnTo>
                  <a:lnTo>
                    <a:pt x="125173" y="18901"/>
                  </a:lnTo>
                  <a:lnTo>
                    <a:pt x="125173" y="23663"/>
                  </a:lnTo>
                  <a:close/>
                </a:path>
                <a:path w="314959" h="66675">
                  <a:moveTo>
                    <a:pt x="148762" y="23663"/>
                  </a:moveTo>
                  <a:lnTo>
                    <a:pt x="125843" y="23663"/>
                  </a:lnTo>
                  <a:lnTo>
                    <a:pt x="125843" y="18901"/>
                  </a:lnTo>
                  <a:lnTo>
                    <a:pt x="148762" y="18901"/>
                  </a:lnTo>
                  <a:lnTo>
                    <a:pt x="148762" y="23663"/>
                  </a:lnTo>
                  <a:close/>
                </a:path>
                <a:path w="314959" h="66675">
                  <a:moveTo>
                    <a:pt x="116244" y="64740"/>
                  </a:moveTo>
                  <a:lnTo>
                    <a:pt x="110588" y="64740"/>
                  </a:lnTo>
                  <a:lnTo>
                    <a:pt x="110588" y="23663"/>
                  </a:lnTo>
                  <a:lnTo>
                    <a:pt x="116244" y="23663"/>
                  </a:lnTo>
                  <a:lnTo>
                    <a:pt x="116244" y="64740"/>
                  </a:lnTo>
                  <a:close/>
                </a:path>
                <a:path w="314959" h="66675">
                  <a:moveTo>
                    <a:pt x="147175" y="65186"/>
                  </a:moveTo>
                  <a:lnTo>
                    <a:pt x="140081" y="65186"/>
                  </a:lnTo>
                  <a:lnTo>
                    <a:pt x="137451" y="64492"/>
                  </a:lnTo>
                  <a:lnTo>
                    <a:pt x="135963" y="63103"/>
                  </a:lnTo>
                  <a:lnTo>
                    <a:pt x="134574" y="61714"/>
                  </a:lnTo>
                  <a:lnTo>
                    <a:pt x="133975" y="59531"/>
                  </a:lnTo>
                  <a:lnTo>
                    <a:pt x="133879" y="23663"/>
                  </a:lnTo>
                  <a:lnTo>
                    <a:pt x="139535" y="23663"/>
                  </a:lnTo>
                  <a:lnTo>
                    <a:pt x="139535" y="57199"/>
                  </a:lnTo>
                  <a:lnTo>
                    <a:pt x="139932" y="58737"/>
                  </a:lnTo>
                  <a:lnTo>
                    <a:pt x="140726" y="59531"/>
                  </a:lnTo>
                  <a:lnTo>
                    <a:pt x="141618" y="60225"/>
                  </a:lnTo>
                  <a:lnTo>
                    <a:pt x="142760" y="60573"/>
                  </a:lnTo>
                  <a:lnTo>
                    <a:pt x="148762" y="60573"/>
                  </a:lnTo>
                  <a:lnTo>
                    <a:pt x="148762" y="65037"/>
                  </a:lnTo>
                  <a:lnTo>
                    <a:pt x="147968" y="65137"/>
                  </a:lnTo>
                  <a:lnTo>
                    <a:pt x="147175" y="65186"/>
                  </a:lnTo>
                  <a:close/>
                </a:path>
                <a:path w="314959" h="66675">
                  <a:moveTo>
                    <a:pt x="148762" y="60573"/>
                  </a:moveTo>
                  <a:lnTo>
                    <a:pt x="146232" y="60573"/>
                  </a:lnTo>
                  <a:lnTo>
                    <a:pt x="148762" y="60275"/>
                  </a:lnTo>
                  <a:lnTo>
                    <a:pt x="148762" y="60573"/>
                  </a:lnTo>
                  <a:close/>
                </a:path>
                <a:path w="314959" h="66675">
                  <a:moveTo>
                    <a:pt x="166066" y="26640"/>
                  </a:moveTo>
                  <a:lnTo>
                    <a:pt x="162254" y="26640"/>
                  </a:lnTo>
                  <a:lnTo>
                    <a:pt x="163841" y="23564"/>
                  </a:lnTo>
                  <a:lnTo>
                    <a:pt x="165875" y="21282"/>
                  </a:lnTo>
                  <a:lnTo>
                    <a:pt x="168356" y="19794"/>
                  </a:lnTo>
                  <a:lnTo>
                    <a:pt x="170935" y="18305"/>
                  </a:lnTo>
                  <a:lnTo>
                    <a:pt x="173912" y="17561"/>
                  </a:lnTo>
                  <a:lnTo>
                    <a:pt x="180460" y="17561"/>
                  </a:lnTo>
                  <a:lnTo>
                    <a:pt x="183189" y="18355"/>
                  </a:lnTo>
                  <a:lnTo>
                    <a:pt x="185471" y="19942"/>
                  </a:lnTo>
                  <a:lnTo>
                    <a:pt x="187852" y="21431"/>
                  </a:lnTo>
                  <a:lnTo>
                    <a:pt x="188522" y="22324"/>
                  </a:lnTo>
                  <a:lnTo>
                    <a:pt x="171630" y="22324"/>
                  </a:lnTo>
                  <a:lnTo>
                    <a:pt x="168207" y="23862"/>
                  </a:lnTo>
                  <a:lnTo>
                    <a:pt x="166066" y="26640"/>
                  </a:lnTo>
                  <a:close/>
                </a:path>
                <a:path w="314959" h="66675">
                  <a:moveTo>
                    <a:pt x="194549" y="26491"/>
                  </a:moveTo>
                  <a:lnTo>
                    <a:pt x="190382" y="26491"/>
                  </a:lnTo>
                  <a:lnTo>
                    <a:pt x="191819" y="23713"/>
                  </a:lnTo>
                  <a:lnTo>
                    <a:pt x="191916" y="23564"/>
                  </a:lnTo>
                  <a:lnTo>
                    <a:pt x="193855" y="21431"/>
                  </a:lnTo>
                  <a:lnTo>
                    <a:pt x="196335" y="19942"/>
                  </a:lnTo>
                  <a:lnTo>
                    <a:pt x="198915" y="18355"/>
                  </a:lnTo>
                  <a:lnTo>
                    <a:pt x="201842" y="17561"/>
                  </a:lnTo>
                  <a:lnTo>
                    <a:pt x="210176" y="17561"/>
                  </a:lnTo>
                  <a:lnTo>
                    <a:pt x="213947" y="18950"/>
                  </a:lnTo>
                  <a:lnTo>
                    <a:pt x="216978" y="22324"/>
                  </a:lnTo>
                  <a:lnTo>
                    <a:pt x="199709" y="22324"/>
                  </a:lnTo>
                  <a:lnTo>
                    <a:pt x="196633" y="23713"/>
                  </a:lnTo>
                  <a:lnTo>
                    <a:pt x="194549" y="26491"/>
                  </a:lnTo>
                  <a:close/>
                </a:path>
                <a:path w="314959" h="66675">
                  <a:moveTo>
                    <a:pt x="162403" y="64740"/>
                  </a:moveTo>
                  <a:lnTo>
                    <a:pt x="156896" y="64740"/>
                  </a:lnTo>
                  <a:lnTo>
                    <a:pt x="156896" y="18901"/>
                  </a:lnTo>
                  <a:lnTo>
                    <a:pt x="162105" y="18901"/>
                  </a:lnTo>
                  <a:lnTo>
                    <a:pt x="162105" y="26640"/>
                  </a:lnTo>
                  <a:lnTo>
                    <a:pt x="166066" y="26640"/>
                  </a:lnTo>
                  <a:lnTo>
                    <a:pt x="163544" y="29914"/>
                  </a:lnTo>
                  <a:lnTo>
                    <a:pt x="162403" y="33833"/>
                  </a:lnTo>
                  <a:lnTo>
                    <a:pt x="162403" y="64740"/>
                  </a:lnTo>
                  <a:close/>
                </a:path>
                <a:path w="314959" h="66675">
                  <a:moveTo>
                    <a:pt x="191424" y="64740"/>
                  </a:moveTo>
                  <a:lnTo>
                    <a:pt x="185769" y="64740"/>
                  </a:lnTo>
                  <a:lnTo>
                    <a:pt x="185695" y="29616"/>
                  </a:lnTo>
                  <a:lnTo>
                    <a:pt x="184975" y="27185"/>
                  </a:lnTo>
                  <a:lnTo>
                    <a:pt x="183387" y="25300"/>
                  </a:lnTo>
                  <a:lnTo>
                    <a:pt x="181800" y="23316"/>
                  </a:lnTo>
                  <a:lnTo>
                    <a:pt x="179369" y="22324"/>
                  </a:lnTo>
                  <a:lnTo>
                    <a:pt x="188522" y="22324"/>
                  </a:lnTo>
                  <a:lnTo>
                    <a:pt x="189452" y="23564"/>
                  </a:lnTo>
                  <a:lnTo>
                    <a:pt x="189566" y="23862"/>
                  </a:lnTo>
                  <a:lnTo>
                    <a:pt x="190382" y="26491"/>
                  </a:lnTo>
                  <a:lnTo>
                    <a:pt x="194549" y="26491"/>
                  </a:lnTo>
                  <a:lnTo>
                    <a:pt x="192466" y="29269"/>
                  </a:lnTo>
                  <a:lnTo>
                    <a:pt x="191424" y="33238"/>
                  </a:lnTo>
                  <a:lnTo>
                    <a:pt x="191424" y="64740"/>
                  </a:lnTo>
                  <a:close/>
                </a:path>
                <a:path w="314959" h="66675">
                  <a:moveTo>
                    <a:pt x="220148" y="64740"/>
                  </a:moveTo>
                  <a:lnTo>
                    <a:pt x="214641" y="64740"/>
                  </a:lnTo>
                  <a:lnTo>
                    <a:pt x="214532" y="29269"/>
                  </a:lnTo>
                  <a:lnTo>
                    <a:pt x="213748" y="26789"/>
                  </a:lnTo>
                  <a:lnTo>
                    <a:pt x="211962" y="25003"/>
                  </a:lnTo>
                  <a:lnTo>
                    <a:pt x="210276" y="23217"/>
                  </a:lnTo>
                  <a:lnTo>
                    <a:pt x="207547" y="22324"/>
                  </a:lnTo>
                  <a:lnTo>
                    <a:pt x="216978" y="22324"/>
                  </a:lnTo>
                  <a:lnTo>
                    <a:pt x="218908" y="24407"/>
                  </a:lnTo>
                  <a:lnTo>
                    <a:pt x="220148" y="28227"/>
                  </a:lnTo>
                  <a:lnTo>
                    <a:pt x="220148" y="64740"/>
                  </a:lnTo>
                  <a:close/>
                </a:path>
                <a:path w="314959" h="66675">
                  <a:moveTo>
                    <a:pt x="235969" y="32891"/>
                  </a:moveTo>
                  <a:lnTo>
                    <a:pt x="230314" y="32891"/>
                  </a:lnTo>
                  <a:lnTo>
                    <a:pt x="230611" y="27930"/>
                  </a:lnTo>
                  <a:lnTo>
                    <a:pt x="232348" y="24159"/>
                  </a:lnTo>
                  <a:lnTo>
                    <a:pt x="235523" y="21580"/>
                  </a:lnTo>
                  <a:lnTo>
                    <a:pt x="238698" y="18901"/>
                  </a:lnTo>
                  <a:lnTo>
                    <a:pt x="243162" y="17561"/>
                  </a:lnTo>
                  <a:lnTo>
                    <a:pt x="254771" y="17561"/>
                  </a:lnTo>
                  <a:lnTo>
                    <a:pt x="259037" y="18851"/>
                  </a:lnTo>
                  <a:lnTo>
                    <a:pt x="261716" y="21431"/>
                  </a:lnTo>
                  <a:lnTo>
                    <a:pt x="262717" y="22324"/>
                  </a:lnTo>
                  <a:lnTo>
                    <a:pt x="244403" y="22324"/>
                  </a:lnTo>
                  <a:lnTo>
                    <a:pt x="241426" y="23217"/>
                  </a:lnTo>
                  <a:lnTo>
                    <a:pt x="239243" y="25003"/>
                  </a:lnTo>
                  <a:lnTo>
                    <a:pt x="237160" y="26789"/>
                  </a:lnTo>
                  <a:lnTo>
                    <a:pt x="236068" y="29418"/>
                  </a:lnTo>
                  <a:lnTo>
                    <a:pt x="235969" y="32891"/>
                  </a:lnTo>
                  <a:close/>
                </a:path>
                <a:path w="314959" h="66675">
                  <a:moveTo>
                    <a:pt x="247627" y="66079"/>
                  </a:moveTo>
                  <a:lnTo>
                    <a:pt x="239194" y="66079"/>
                  </a:lnTo>
                  <a:lnTo>
                    <a:pt x="235423" y="64938"/>
                  </a:lnTo>
                  <a:lnTo>
                    <a:pt x="232488" y="62607"/>
                  </a:lnTo>
                  <a:lnTo>
                    <a:pt x="229768" y="60275"/>
                  </a:lnTo>
                  <a:lnTo>
                    <a:pt x="228503" y="57249"/>
                  </a:lnTo>
                  <a:lnTo>
                    <a:pt x="228379" y="48220"/>
                  </a:lnTo>
                  <a:lnTo>
                    <a:pt x="229917" y="44896"/>
                  </a:lnTo>
                  <a:lnTo>
                    <a:pt x="232993" y="42713"/>
                  </a:lnTo>
                  <a:lnTo>
                    <a:pt x="236068" y="40431"/>
                  </a:lnTo>
                  <a:lnTo>
                    <a:pt x="242964" y="38794"/>
                  </a:lnTo>
                  <a:lnTo>
                    <a:pt x="256061" y="37603"/>
                  </a:lnTo>
                  <a:lnTo>
                    <a:pt x="257748" y="37058"/>
                  </a:lnTo>
                  <a:lnTo>
                    <a:pt x="259732" y="35272"/>
                  </a:lnTo>
                  <a:lnTo>
                    <a:pt x="260228" y="33783"/>
                  </a:lnTo>
                  <a:lnTo>
                    <a:pt x="260228" y="28624"/>
                  </a:lnTo>
                  <a:lnTo>
                    <a:pt x="259286" y="26292"/>
                  </a:lnTo>
                  <a:lnTo>
                    <a:pt x="255515" y="23117"/>
                  </a:lnTo>
                  <a:lnTo>
                    <a:pt x="252439" y="22324"/>
                  </a:lnTo>
                  <a:lnTo>
                    <a:pt x="262717" y="22324"/>
                  </a:lnTo>
                  <a:lnTo>
                    <a:pt x="264495" y="23911"/>
                  </a:lnTo>
                  <a:lnTo>
                    <a:pt x="265884" y="27433"/>
                  </a:lnTo>
                  <a:lnTo>
                    <a:pt x="265884" y="39737"/>
                  </a:lnTo>
                  <a:lnTo>
                    <a:pt x="260079" y="39737"/>
                  </a:lnTo>
                  <a:lnTo>
                    <a:pt x="259484" y="40729"/>
                  </a:lnTo>
                  <a:lnTo>
                    <a:pt x="257698" y="41423"/>
                  </a:lnTo>
                  <a:lnTo>
                    <a:pt x="251745" y="42217"/>
                  </a:lnTo>
                  <a:lnTo>
                    <a:pt x="248471" y="42763"/>
                  </a:lnTo>
                  <a:lnTo>
                    <a:pt x="244899" y="43457"/>
                  </a:lnTo>
                  <a:lnTo>
                    <a:pt x="241327" y="44053"/>
                  </a:lnTo>
                  <a:lnTo>
                    <a:pt x="238598" y="45045"/>
                  </a:lnTo>
                  <a:lnTo>
                    <a:pt x="236713" y="46434"/>
                  </a:lnTo>
                  <a:lnTo>
                    <a:pt x="234927" y="47823"/>
                  </a:lnTo>
                  <a:lnTo>
                    <a:pt x="234034" y="49758"/>
                  </a:lnTo>
                  <a:lnTo>
                    <a:pt x="234034" y="55016"/>
                  </a:lnTo>
                  <a:lnTo>
                    <a:pt x="235027" y="57249"/>
                  </a:lnTo>
                  <a:lnTo>
                    <a:pt x="237011" y="58935"/>
                  </a:lnTo>
                  <a:lnTo>
                    <a:pt x="239095" y="60523"/>
                  </a:lnTo>
                  <a:lnTo>
                    <a:pt x="241525" y="61317"/>
                  </a:lnTo>
                  <a:lnTo>
                    <a:pt x="257103" y="61317"/>
                  </a:lnTo>
                  <a:lnTo>
                    <a:pt x="255813" y="62607"/>
                  </a:lnTo>
                  <a:lnTo>
                    <a:pt x="253233" y="63996"/>
                  </a:lnTo>
                  <a:lnTo>
                    <a:pt x="250753" y="65385"/>
                  </a:lnTo>
                  <a:lnTo>
                    <a:pt x="247627" y="66079"/>
                  </a:lnTo>
                  <a:close/>
                </a:path>
                <a:path w="314959" h="66675">
                  <a:moveTo>
                    <a:pt x="257103" y="61317"/>
                  </a:moveTo>
                  <a:lnTo>
                    <a:pt x="248868" y="61317"/>
                  </a:lnTo>
                  <a:lnTo>
                    <a:pt x="252638" y="59977"/>
                  </a:lnTo>
                  <a:lnTo>
                    <a:pt x="258690" y="54520"/>
                  </a:lnTo>
                  <a:lnTo>
                    <a:pt x="260228" y="51147"/>
                  </a:lnTo>
                  <a:lnTo>
                    <a:pt x="260228" y="39737"/>
                  </a:lnTo>
                  <a:lnTo>
                    <a:pt x="265884" y="39737"/>
                  </a:lnTo>
                  <a:lnTo>
                    <a:pt x="265884" y="56703"/>
                  </a:lnTo>
                  <a:lnTo>
                    <a:pt x="260526" y="56703"/>
                  </a:lnTo>
                  <a:lnTo>
                    <a:pt x="258244" y="60176"/>
                  </a:lnTo>
                  <a:lnTo>
                    <a:pt x="257103" y="61317"/>
                  </a:lnTo>
                  <a:close/>
                </a:path>
                <a:path w="314959" h="66675">
                  <a:moveTo>
                    <a:pt x="269009" y="64740"/>
                  </a:moveTo>
                  <a:lnTo>
                    <a:pt x="264842" y="64740"/>
                  </a:lnTo>
                  <a:lnTo>
                    <a:pt x="263155" y="64144"/>
                  </a:lnTo>
                  <a:lnTo>
                    <a:pt x="261171" y="61763"/>
                  </a:lnTo>
                  <a:lnTo>
                    <a:pt x="260779" y="60275"/>
                  </a:lnTo>
                  <a:lnTo>
                    <a:pt x="260675" y="56703"/>
                  </a:lnTo>
                  <a:lnTo>
                    <a:pt x="265884" y="56703"/>
                  </a:lnTo>
                  <a:lnTo>
                    <a:pt x="265884" y="57745"/>
                  </a:lnTo>
                  <a:lnTo>
                    <a:pt x="266132" y="58489"/>
                  </a:lnTo>
                  <a:lnTo>
                    <a:pt x="267124" y="59680"/>
                  </a:lnTo>
                  <a:lnTo>
                    <a:pt x="267967" y="59977"/>
                  </a:lnTo>
                  <a:lnTo>
                    <a:pt x="270795" y="59977"/>
                  </a:lnTo>
                  <a:lnTo>
                    <a:pt x="270795" y="64442"/>
                  </a:lnTo>
                  <a:lnTo>
                    <a:pt x="269505" y="64641"/>
                  </a:lnTo>
                  <a:lnTo>
                    <a:pt x="269009" y="64740"/>
                  </a:lnTo>
                  <a:close/>
                </a:path>
                <a:path w="314959" h="66675">
                  <a:moveTo>
                    <a:pt x="270795" y="59977"/>
                  </a:moveTo>
                  <a:lnTo>
                    <a:pt x="270051" y="59977"/>
                  </a:lnTo>
                  <a:lnTo>
                    <a:pt x="270596" y="59779"/>
                  </a:lnTo>
                  <a:lnTo>
                    <a:pt x="270795" y="59680"/>
                  </a:lnTo>
                  <a:lnTo>
                    <a:pt x="270795" y="59977"/>
                  </a:lnTo>
                  <a:close/>
                </a:path>
                <a:path w="314959" h="66675">
                  <a:moveTo>
                    <a:pt x="278663" y="64740"/>
                  </a:moveTo>
                  <a:lnTo>
                    <a:pt x="271817" y="64740"/>
                  </a:lnTo>
                  <a:lnTo>
                    <a:pt x="289528" y="40927"/>
                  </a:lnTo>
                  <a:lnTo>
                    <a:pt x="273157" y="18901"/>
                  </a:lnTo>
                  <a:lnTo>
                    <a:pt x="280152" y="18901"/>
                  </a:lnTo>
                  <a:lnTo>
                    <a:pt x="293248" y="36314"/>
                  </a:lnTo>
                  <a:lnTo>
                    <a:pt x="299776" y="36314"/>
                  </a:lnTo>
                  <a:lnTo>
                    <a:pt x="296374" y="40778"/>
                  </a:lnTo>
                  <a:lnTo>
                    <a:pt x="299953" y="45541"/>
                  </a:lnTo>
                  <a:lnTo>
                    <a:pt x="292802" y="45541"/>
                  </a:lnTo>
                  <a:lnTo>
                    <a:pt x="278663" y="64740"/>
                  </a:lnTo>
                  <a:close/>
                </a:path>
                <a:path w="314959" h="66675">
                  <a:moveTo>
                    <a:pt x="299776" y="36314"/>
                  </a:moveTo>
                  <a:lnTo>
                    <a:pt x="293248" y="36314"/>
                  </a:lnTo>
                  <a:lnTo>
                    <a:pt x="306048" y="18901"/>
                  </a:lnTo>
                  <a:lnTo>
                    <a:pt x="313043" y="18901"/>
                  </a:lnTo>
                  <a:lnTo>
                    <a:pt x="299776" y="36314"/>
                  </a:lnTo>
                  <a:close/>
                </a:path>
                <a:path w="314959" h="66675">
                  <a:moveTo>
                    <a:pt x="314382" y="64740"/>
                  </a:moveTo>
                  <a:lnTo>
                    <a:pt x="307238" y="64740"/>
                  </a:lnTo>
                  <a:lnTo>
                    <a:pt x="292802" y="45541"/>
                  </a:lnTo>
                  <a:lnTo>
                    <a:pt x="299953" y="45541"/>
                  </a:lnTo>
                  <a:lnTo>
                    <a:pt x="314382" y="647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EF308488-043C-4AB8-A777-C320391AD9D5}"/>
                </a:ext>
              </a:extLst>
            </p:cNvPr>
            <p:cNvSpPr/>
            <p:nvPr/>
          </p:nvSpPr>
          <p:spPr>
            <a:xfrm>
              <a:off x="6521121" y="106062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DF11EE76-98B7-411C-B628-FD377A325C00}"/>
                </a:ext>
              </a:extLst>
            </p:cNvPr>
            <p:cNvSpPr/>
            <p:nvPr/>
          </p:nvSpPr>
          <p:spPr>
            <a:xfrm>
              <a:off x="6521121" y="106062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>
              <a:extLst>
                <a:ext uri="{FF2B5EF4-FFF2-40B4-BE49-F238E27FC236}">
                  <a16:creationId xmlns:a16="http://schemas.microsoft.com/office/drawing/2014/main" id="{26585E8D-2F16-4F42-82B0-298BAFC186FD}"/>
                </a:ext>
              </a:extLst>
            </p:cNvPr>
            <p:cNvSpPr/>
            <p:nvPr/>
          </p:nvSpPr>
          <p:spPr>
            <a:xfrm>
              <a:off x="6776558" y="1083292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74407" y="49262"/>
                  </a:moveTo>
                  <a:lnTo>
                    <a:pt x="131246" y="49262"/>
                  </a:lnTo>
                  <a:lnTo>
                    <a:pt x="131246" y="43904"/>
                  </a:lnTo>
                  <a:lnTo>
                    <a:pt x="159970" y="2530"/>
                  </a:lnTo>
                  <a:lnTo>
                    <a:pt x="165030" y="2530"/>
                  </a:lnTo>
                  <a:lnTo>
                    <a:pt x="165030" y="10715"/>
                  </a:lnTo>
                  <a:lnTo>
                    <a:pt x="159821" y="10715"/>
                  </a:lnTo>
                  <a:lnTo>
                    <a:pt x="136307" y="44499"/>
                  </a:lnTo>
                  <a:lnTo>
                    <a:pt x="174407" y="44499"/>
                  </a:lnTo>
                  <a:lnTo>
                    <a:pt x="174407" y="49262"/>
                  </a:lnTo>
                  <a:close/>
                </a:path>
                <a:path w="323850" h="66675">
                  <a:moveTo>
                    <a:pt x="165030" y="44499"/>
                  </a:moveTo>
                  <a:lnTo>
                    <a:pt x="159970" y="44499"/>
                  </a:lnTo>
                  <a:lnTo>
                    <a:pt x="159970" y="10715"/>
                  </a:lnTo>
                  <a:lnTo>
                    <a:pt x="165030" y="10715"/>
                  </a:lnTo>
                  <a:lnTo>
                    <a:pt x="165030" y="44499"/>
                  </a:lnTo>
                  <a:close/>
                </a:path>
                <a:path w="323850" h="66675">
                  <a:moveTo>
                    <a:pt x="165030" y="64740"/>
                  </a:moveTo>
                  <a:lnTo>
                    <a:pt x="159970" y="64740"/>
                  </a:lnTo>
                  <a:lnTo>
                    <a:pt x="159970" y="49262"/>
                  </a:lnTo>
                  <a:lnTo>
                    <a:pt x="165030" y="49262"/>
                  </a:lnTo>
                  <a:lnTo>
                    <a:pt x="165030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4285" y="43904"/>
                  </a:moveTo>
                  <a:lnTo>
                    <a:pt x="244859" y="43904"/>
                  </a:lnTo>
                  <a:lnTo>
                    <a:pt x="239898" y="41969"/>
                  </a:lnTo>
                  <a:lnTo>
                    <a:pt x="236028" y="38100"/>
                  </a:lnTo>
                  <a:lnTo>
                    <a:pt x="232258" y="34131"/>
                  </a:lnTo>
                  <a:lnTo>
                    <a:pt x="230373" y="29120"/>
                  </a:lnTo>
                  <a:lnTo>
                    <a:pt x="230373" y="17016"/>
                  </a:lnTo>
                  <a:lnTo>
                    <a:pt x="232357" y="12005"/>
                  </a:lnTo>
                  <a:lnTo>
                    <a:pt x="240394" y="3968"/>
                  </a:lnTo>
                  <a:lnTo>
                    <a:pt x="245454" y="1934"/>
                  </a:lnTo>
                  <a:lnTo>
                    <a:pt x="259345" y="1934"/>
                  </a:lnTo>
                  <a:lnTo>
                    <a:pt x="264901" y="4564"/>
                  </a:lnTo>
                  <a:lnTo>
                    <a:pt x="266229" y="6697"/>
                  </a:lnTo>
                  <a:lnTo>
                    <a:pt x="246645" y="6697"/>
                  </a:lnTo>
                  <a:lnTo>
                    <a:pt x="243073" y="8235"/>
                  </a:lnTo>
                  <a:lnTo>
                    <a:pt x="240196" y="11310"/>
                  </a:lnTo>
                  <a:lnTo>
                    <a:pt x="237417" y="14386"/>
                  </a:lnTo>
                  <a:lnTo>
                    <a:pt x="236028" y="18206"/>
                  </a:lnTo>
                  <a:lnTo>
                    <a:pt x="236028" y="27533"/>
                  </a:lnTo>
                  <a:lnTo>
                    <a:pt x="237368" y="31452"/>
                  </a:lnTo>
                  <a:lnTo>
                    <a:pt x="240047" y="34528"/>
                  </a:lnTo>
                  <a:lnTo>
                    <a:pt x="242825" y="37603"/>
                  </a:lnTo>
                  <a:lnTo>
                    <a:pt x="246496" y="39141"/>
                  </a:lnTo>
                  <a:lnTo>
                    <a:pt x="263682" y="39141"/>
                  </a:lnTo>
                  <a:lnTo>
                    <a:pt x="263413" y="39439"/>
                  </a:lnTo>
                  <a:lnTo>
                    <a:pt x="257460" y="43011"/>
                  </a:lnTo>
                  <a:lnTo>
                    <a:pt x="254285" y="43904"/>
                  </a:lnTo>
                  <a:close/>
                </a:path>
                <a:path w="323850" h="66675">
                  <a:moveTo>
                    <a:pt x="263682" y="39141"/>
                  </a:moveTo>
                  <a:lnTo>
                    <a:pt x="255624" y="39141"/>
                  </a:lnTo>
                  <a:lnTo>
                    <a:pt x="259345" y="37603"/>
                  </a:lnTo>
                  <a:lnTo>
                    <a:pt x="265099" y="31452"/>
                  </a:lnTo>
                  <a:lnTo>
                    <a:pt x="266538" y="27533"/>
                  </a:lnTo>
                  <a:lnTo>
                    <a:pt x="266538" y="17809"/>
                  </a:lnTo>
                  <a:lnTo>
                    <a:pt x="265199" y="13890"/>
                  </a:lnTo>
                  <a:lnTo>
                    <a:pt x="259841" y="8135"/>
                  </a:lnTo>
                  <a:lnTo>
                    <a:pt x="255971" y="6697"/>
                  </a:lnTo>
                  <a:lnTo>
                    <a:pt x="266229" y="6697"/>
                  </a:lnTo>
                  <a:lnTo>
                    <a:pt x="273183" y="33486"/>
                  </a:lnTo>
                  <a:lnTo>
                    <a:pt x="267431" y="33486"/>
                  </a:lnTo>
                  <a:lnTo>
                    <a:pt x="265744" y="36859"/>
                  </a:lnTo>
                  <a:lnTo>
                    <a:pt x="263682" y="39141"/>
                  </a:lnTo>
                  <a:close/>
                </a:path>
                <a:path w="323850" h="66675">
                  <a:moveTo>
                    <a:pt x="264992" y="61317"/>
                  </a:moveTo>
                  <a:lnTo>
                    <a:pt x="256021" y="61317"/>
                  </a:lnTo>
                  <a:lnTo>
                    <a:pt x="260238" y="58935"/>
                  </a:lnTo>
                  <a:lnTo>
                    <a:pt x="263115" y="54173"/>
                  </a:lnTo>
                  <a:lnTo>
                    <a:pt x="266092" y="49410"/>
                  </a:lnTo>
                  <a:lnTo>
                    <a:pt x="267473" y="43011"/>
                  </a:lnTo>
                  <a:lnTo>
                    <a:pt x="267580" y="33486"/>
                  </a:lnTo>
                  <a:lnTo>
                    <a:pt x="273183" y="33486"/>
                  </a:lnTo>
                  <a:lnTo>
                    <a:pt x="273223" y="43904"/>
                  </a:lnTo>
                  <a:lnTo>
                    <a:pt x="271350" y="51345"/>
                  </a:lnTo>
                  <a:lnTo>
                    <a:pt x="267580" y="57298"/>
                  </a:lnTo>
                  <a:lnTo>
                    <a:pt x="264992" y="61317"/>
                  </a:lnTo>
                  <a:close/>
                </a:path>
                <a:path w="323850" h="66675">
                  <a:moveTo>
                    <a:pt x="258303" y="66079"/>
                  </a:moveTo>
                  <a:lnTo>
                    <a:pt x="245504" y="66079"/>
                  </a:lnTo>
                  <a:lnTo>
                    <a:pt x="241089" y="64740"/>
                  </a:lnTo>
                  <a:lnTo>
                    <a:pt x="234540" y="59382"/>
                  </a:lnTo>
                  <a:lnTo>
                    <a:pt x="232556" y="55314"/>
                  </a:lnTo>
                  <a:lnTo>
                    <a:pt x="231861" y="49857"/>
                  </a:lnTo>
                  <a:lnTo>
                    <a:pt x="237517" y="49857"/>
                  </a:lnTo>
                  <a:lnTo>
                    <a:pt x="238112" y="53429"/>
                  </a:lnTo>
                  <a:lnTo>
                    <a:pt x="239551" y="56257"/>
                  </a:lnTo>
                  <a:lnTo>
                    <a:pt x="241833" y="58340"/>
                  </a:lnTo>
                  <a:lnTo>
                    <a:pt x="244115" y="60325"/>
                  </a:lnTo>
                  <a:lnTo>
                    <a:pt x="246992" y="61317"/>
                  </a:lnTo>
                  <a:lnTo>
                    <a:pt x="264992" y="61317"/>
                  </a:lnTo>
                  <a:lnTo>
                    <a:pt x="263810" y="63152"/>
                  </a:lnTo>
                  <a:lnTo>
                    <a:pt x="258303" y="66079"/>
                  </a:lnTo>
                  <a:close/>
                </a:path>
                <a:path w="323850" h="66675">
                  <a:moveTo>
                    <a:pt x="308164" y="66079"/>
                  </a:moveTo>
                  <a:lnTo>
                    <a:pt x="294174" y="66079"/>
                  </a:lnTo>
                  <a:lnTo>
                    <a:pt x="288568" y="63500"/>
                  </a:lnTo>
                  <a:lnTo>
                    <a:pt x="280383" y="24060"/>
                  </a:lnTo>
                  <a:lnTo>
                    <a:pt x="282268" y="16569"/>
                  </a:lnTo>
                  <a:lnTo>
                    <a:pt x="289808" y="4861"/>
                  </a:lnTo>
                  <a:lnTo>
                    <a:pt x="295315" y="1934"/>
                  </a:lnTo>
                  <a:lnTo>
                    <a:pt x="308313" y="1934"/>
                  </a:lnTo>
                  <a:lnTo>
                    <a:pt x="312778" y="3373"/>
                  </a:lnTo>
                  <a:lnTo>
                    <a:pt x="316463" y="6697"/>
                  </a:lnTo>
                  <a:lnTo>
                    <a:pt x="297498" y="6697"/>
                  </a:lnTo>
                  <a:lnTo>
                    <a:pt x="293232" y="9128"/>
                  </a:lnTo>
                  <a:lnTo>
                    <a:pt x="290354" y="13989"/>
                  </a:lnTo>
                  <a:lnTo>
                    <a:pt x="287477" y="18752"/>
                  </a:lnTo>
                  <a:lnTo>
                    <a:pt x="286122" y="25201"/>
                  </a:lnTo>
                  <a:lnTo>
                    <a:pt x="286038" y="34528"/>
                  </a:lnTo>
                  <a:lnTo>
                    <a:pt x="290389" y="34528"/>
                  </a:lnTo>
                  <a:lnTo>
                    <a:pt x="288519" y="36462"/>
                  </a:lnTo>
                  <a:lnTo>
                    <a:pt x="287080" y="40431"/>
                  </a:lnTo>
                  <a:lnTo>
                    <a:pt x="287080" y="50353"/>
                  </a:lnTo>
                  <a:lnTo>
                    <a:pt x="288419" y="54272"/>
                  </a:lnTo>
                  <a:lnTo>
                    <a:pt x="291098" y="57150"/>
                  </a:lnTo>
                  <a:lnTo>
                    <a:pt x="293876" y="59928"/>
                  </a:lnTo>
                  <a:lnTo>
                    <a:pt x="297696" y="61317"/>
                  </a:lnTo>
                  <a:lnTo>
                    <a:pt x="315953" y="61317"/>
                  </a:lnTo>
                  <a:lnTo>
                    <a:pt x="313174" y="64095"/>
                  </a:lnTo>
                  <a:lnTo>
                    <a:pt x="308164" y="66079"/>
                  </a:lnTo>
                  <a:close/>
                </a:path>
                <a:path w="323850" h="66675">
                  <a:moveTo>
                    <a:pt x="321608" y="18305"/>
                  </a:moveTo>
                  <a:lnTo>
                    <a:pt x="316101" y="18305"/>
                  </a:lnTo>
                  <a:lnTo>
                    <a:pt x="315605" y="14833"/>
                  </a:lnTo>
                  <a:lnTo>
                    <a:pt x="314216" y="12055"/>
                  </a:lnTo>
                  <a:lnTo>
                    <a:pt x="311934" y="9971"/>
                  </a:lnTo>
                  <a:lnTo>
                    <a:pt x="309652" y="7788"/>
                  </a:lnTo>
                  <a:lnTo>
                    <a:pt x="306725" y="6697"/>
                  </a:lnTo>
                  <a:lnTo>
                    <a:pt x="316463" y="6697"/>
                  </a:lnTo>
                  <a:lnTo>
                    <a:pt x="319128" y="9028"/>
                  </a:lnTo>
                  <a:lnTo>
                    <a:pt x="321013" y="13047"/>
                  </a:lnTo>
                  <a:lnTo>
                    <a:pt x="321608" y="18305"/>
                  </a:lnTo>
                  <a:close/>
                </a:path>
                <a:path w="323850" h="66675">
                  <a:moveTo>
                    <a:pt x="290389" y="34528"/>
                  </a:moveTo>
                  <a:lnTo>
                    <a:pt x="286187" y="34528"/>
                  </a:lnTo>
                  <a:lnTo>
                    <a:pt x="287675" y="31353"/>
                  </a:lnTo>
                  <a:lnTo>
                    <a:pt x="289908" y="28872"/>
                  </a:lnTo>
                  <a:lnTo>
                    <a:pt x="292884" y="27086"/>
                  </a:lnTo>
                  <a:lnTo>
                    <a:pt x="295960" y="25201"/>
                  </a:lnTo>
                  <a:lnTo>
                    <a:pt x="299234" y="24258"/>
                  </a:lnTo>
                  <a:lnTo>
                    <a:pt x="308759" y="24258"/>
                  </a:lnTo>
                  <a:lnTo>
                    <a:pt x="313671" y="26193"/>
                  </a:lnTo>
                  <a:lnTo>
                    <a:pt x="316426" y="29021"/>
                  </a:lnTo>
                  <a:lnTo>
                    <a:pt x="297994" y="29021"/>
                  </a:lnTo>
                  <a:lnTo>
                    <a:pt x="294273" y="30509"/>
                  </a:lnTo>
                  <a:lnTo>
                    <a:pt x="290389" y="34528"/>
                  </a:lnTo>
                  <a:close/>
                </a:path>
                <a:path w="323850" h="66675">
                  <a:moveTo>
                    <a:pt x="315953" y="61317"/>
                  </a:moveTo>
                  <a:lnTo>
                    <a:pt x="306924" y="61317"/>
                  </a:lnTo>
                  <a:lnTo>
                    <a:pt x="310496" y="59779"/>
                  </a:lnTo>
                  <a:lnTo>
                    <a:pt x="316151" y="53528"/>
                  </a:lnTo>
                  <a:lnTo>
                    <a:pt x="317590" y="49758"/>
                  </a:lnTo>
                  <a:lnTo>
                    <a:pt x="317519" y="40431"/>
                  </a:lnTo>
                  <a:lnTo>
                    <a:pt x="316201" y="36710"/>
                  </a:lnTo>
                  <a:lnTo>
                    <a:pt x="313423" y="33635"/>
                  </a:lnTo>
                  <a:lnTo>
                    <a:pt x="310744" y="30559"/>
                  </a:lnTo>
                  <a:lnTo>
                    <a:pt x="307122" y="29021"/>
                  </a:lnTo>
                  <a:lnTo>
                    <a:pt x="316426" y="29021"/>
                  </a:lnTo>
                  <a:lnTo>
                    <a:pt x="317937" y="30559"/>
                  </a:lnTo>
                  <a:lnTo>
                    <a:pt x="321310" y="33932"/>
                  </a:lnTo>
                  <a:lnTo>
                    <a:pt x="323245" y="38893"/>
                  </a:lnTo>
                  <a:lnTo>
                    <a:pt x="323245" y="51097"/>
                  </a:lnTo>
                  <a:lnTo>
                    <a:pt x="321211" y="56157"/>
                  </a:lnTo>
                  <a:lnTo>
                    <a:pt x="317143" y="60126"/>
                  </a:lnTo>
                  <a:lnTo>
                    <a:pt x="315953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003BD648-8A14-4E4D-97FD-C0D765A9AB9B}"/>
                </a:ext>
              </a:extLst>
            </p:cNvPr>
            <p:cNvSpPr/>
            <p:nvPr/>
          </p:nvSpPr>
          <p:spPr>
            <a:xfrm>
              <a:off x="6524496" y="169733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700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700" y="0"/>
                  </a:lnTo>
                  <a:lnTo>
                    <a:pt x="830700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C9582B92-DB83-4B96-8BD1-4697C04BD30C}"/>
                </a:ext>
              </a:extLst>
            </p:cNvPr>
            <p:cNvSpPr/>
            <p:nvPr/>
          </p:nvSpPr>
          <p:spPr>
            <a:xfrm>
              <a:off x="6524496" y="169733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700" y="0"/>
                  </a:lnTo>
                  <a:lnTo>
                    <a:pt x="830700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E76EF7A4-1735-4D9F-8FDC-B46824B543B9}"/>
                </a:ext>
              </a:extLst>
            </p:cNvPr>
            <p:cNvSpPr/>
            <p:nvPr/>
          </p:nvSpPr>
          <p:spPr>
            <a:xfrm>
              <a:off x="6670580" y="1721933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E8050370-54C7-4C66-B87A-1C8998C30EFD}"/>
                </a:ext>
              </a:extLst>
            </p:cNvPr>
            <p:cNvSpPr/>
            <p:nvPr/>
          </p:nvSpPr>
          <p:spPr>
            <a:xfrm>
              <a:off x="6521121" y="234165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8E090CDF-17A2-4B4F-88BC-71506353D077}"/>
                </a:ext>
              </a:extLst>
            </p:cNvPr>
            <p:cNvSpPr/>
            <p:nvPr/>
          </p:nvSpPr>
          <p:spPr>
            <a:xfrm>
              <a:off x="6667205" y="2366254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>
            <a:extLst>
              <a:ext uri="{FF2B5EF4-FFF2-40B4-BE49-F238E27FC236}">
                <a16:creationId xmlns:a16="http://schemas.microsoft.com/office/drawing/2014/main" id="{66617125-92BD-4260-A250-DC0DD4A33A80}"/>
              </a:ext>
            </a:extLst>
          </p:cNvPr>
          <p:cNvGrpSpPr/>
          <p:nvPr/>
        </p:nvGrpSpPr>
        <p:grpSpPr>
          <a:xfrm>
            <a:off x="9682472" y="1415802"/>
            <a:ext cx="1270078" cy="4351338"/>
            <a:chOff x="7540670" y="262853"/>
            <a:chExt cx="857885" cy="3789045"/>
          </a:xfrm>
        </p:grpSpPr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B35C9730-ACC4-4350-950F-9BB2B92EDF7E}"/>
                </a:ext>
              </a:extLst>
            </p:cNvPr>
            <p:cNvSpPr/>
            <p:nvPr/>
          </p:nvSpPr>
          <p:spPr>
            <a:xfrm>
              <a:off x="7553620" y="345587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F7130433-EB94-4043-8F3A-C42543B39D99}"/>
                </a:ext>
              </a:extLst>
            </p:cNvPr>
            <p:cNvSpPr/>
            <p:nvPr/>
          </p:nvSpPr>
          <p:spPr>
            <a:xfrm>
              <a:off x="7553620" y="345587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CA08D7C4-2CAC-4377-8655-640FA30E5D55}"/>
                </a:ext>
              </a:extLst>
            </p:cNvPr>
            <p:cNvSpPr/>
            <p:nvPr/>
          </p:nvSpPr>
          <p:spPr>
            <a:xfrm>
              <a:off x="7891619" y="3479878"/>
              <a:ext cx="155674" cy="647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A986605E-3259-4243-8E72-EAD147FD6156}"/>
                </a:ext>
              </a:extLst>
            </p:cNvPr>
            <p:cNvSpPr/>
            <p:nvPr/>
          </p:nvSpPr>
          <p:spPr>
            <a:xfrm>
              <a:off x="7551895" y="329671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6A523408-07E6-4B06-89EC-5F90D4CA9FEC}"/>
                </a:ext>
              </a:extLst>
            </p:cNvPr>
            <p:cNvSpPr/>
            <p:nvPr/>
          </p:nvSpPr>
          <p:spPr>
            <a:xfrm>
              <a:off x="7551895" y="329671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39405C57-5AE0-4A98-82FA-438F2448212F}"/>
                </a:ext>
              </a:extLst>
            </p:cNvPr>
            <p:cNvSpPr/>
            <p:nvPr/>
          </p:nvSpPr>
          <p:spPr>
            <a:xfrm>
              <a:off x="7697979" y="3321312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23677" y="62805"/>
                  </a:moveTo>
                  <a:lnTo>
                    <a:pt x="418021" y="62805"/>
                  </a:lnTo>
                  <a:lnTo>
                    <a:pt x="418021" y="16668"/>
                  </a:lnTo>
                  <a:lnTo>
                    <a:pt x="401650" y="16668"/>
                  </a:lnTo>
                  <a:lnTo>
                    <a:pt x="401650" y="12650"/>
                  </a:lnTo>
                  <a:lnTo>
                    <a:pt x="406710" y="12551"/>
                  </a:lnTo>
                  <a:lnTo>
                    <a:pt x="410232" y="12104"/>
                  </a:lnTo>
                  <a:lnTo>
                    <a:pt x="412217" y="11310"/>
                  </a:lnTo>
                  <a:lnTo>
                    <a:pt x="414300" y="10517"/>
                  </a:lnTo>
                  <a:lnTo>
                    <a:pt x="415838" y="9276"/>
                  </a:lnTo>
                  <a:lnTo>
                    <a:pt x="416830" y="7590"/>
                  </a:lnTo>
                  <a:lnTo>
                    <a:pt x="417922" y="5903"/>
                  </a:lnTo>
                  <a:lnTo>
                    <a:pt x="418666" y="3571"/>
                  </a:lnTo>
                  <a:lnTo>
                    <a:pt x="419063" y="595"/>
                  </a:lnTo>
                  <a:lnTo>
                    <a:pt x="423677" y="595"/>
                  </a:lnTo>
                  <a:lnTo>
                    <a:pt x="423677" y="62805"/>
                  </a:lnTo>
                  <a:close/>
                </a:path>
                <a:path w="538479" h="75564">
                  <a:moveTo>
                    <a:pt x="452701" y="22175"/>
                  </a:moveTo>
                  <a:lnTo>
                    <a:pt x="447195" y="22175"/>
                  </a:lnTo>
                  <a:lnTo>
                    <a:pt x="447195" y="14833"/>
                  </a:lnTo>
                  <a:lnTo>
                    <a:pt x="448882" y="9673"/>
                  </a:lnTo>
                  <a:lnTo>
                    <a:pt x="452255" y="5804"/>
                  </a:lnTo>
                  <a:lnTo>
                    <a:pt x="455728" y="1934"/>
                  </a:lnTo>
                  <a:lnTo>
                    <a:pt x="460639" y="0"/>
                  </a:lnTo>
                  <a:lnTo>
                    <a:pt x="472843" y="0"/>
                  </a:lnTo>
                  <a:lnTo>
                    <a:pt x="477506" y="1587"/>
                  </a:lnTo>
                  <a:lnTo>
                    <a:pt x="480979" y="4762"/>
                  </a:lnTo>
                  <a:lnTo>
                    <a:pt x="462475" y="4762"/>
                  </a:lnTo>
                  <a:lnTo>
                    <a:pt x="459051" y="6201"/>
                  </a:lnTo>
                  <a:lnTo>
                    <a:pt x="454190" y="11856"/>
                  </a:lnTo>
                  <a:lnTo>
                    <a:pt x="452900" y="15775"/>
                  </a:lnTo>
                  <a:lnTo>
                    <a:pt x="452701" y="20835"/>
                  </a:lnTo>
                  <a:lnTo>
                    <a:pt x="452701" y="22175"/>
                  </a:lnTo>
                  <a:close/>
                </a:path>
                <a:path w="538479" h="75564">
                  <a:moveTo>
                    <a:pt x="486634" y="62805"/>
                  </a:moveTo>
                  <a:lnTo>
                    <a:pt x="445707" y="62805"/>
                  </a:lnTo>
                  <a:lnTo>
                    <a:pt x="445707" y="58241"/>
                  </a:lnTo>
                  <a:lnTo>
                    <a:pt x="470065" y="34131"/>
                  </a:lnTo>
                  <a:lnTo>
                    <a:pt x="474579" y="30559"/>
                  </a:lnTo>
                  <a:lnTo>
                    <a:pt x="476960" y="27682"/>
                  </a:lnTo>
                  <a:lnTo>
                    <a:pt x="479441" y="24804"/>
                  </a:lnTo>
                  <a:lnTo>
                    <a:pt x="480681" y="21431"/>
                  </a:lnTo>
                  <a:lnTo>
                    <a:pt x="480681" y="13791"/>
                  </a:lnTo>
                  <a:lnTo>
                    <a:pt x="479391" y="10715"/>
                  </a:lnTo>
                  <a:lnTo>
                    <a:pt x="474232" y="5953"/>
                  </a:lnTo>
                  <a:lnTo>
                    <a:pt x="470908" y="4762"/>
                  </a:lnTo>
                  <a:lnTo>
                    <a:pt x="480979" y="4762"/>
                  </a:lnTo>
                  <a:lnTo>
                    <a:pt x="484551" y="7937"/>
                  </a:lnTo>
                  <a:lnTo>
                    <a:pt x="486337" y="12203"/>
                  </a:lnTo>
                  <a:lnTo>
                    <a:pt x="486221" y="22175"/>
                  </a:lnTo>
                  <a:lnTo>
                    <a:pt x="484997" y="25846"/>
                  </a:lnTo>
                  <a:lnTo>
                    <a:pt x="479739" y="33287"/>
                  </a:lnTo>
                  <a:lnTo>
                    <a:pt x="474926" y="37256"/>
                  </a:lnTo>
                  <a:lnTo>
                    <a:pt x="462326" y="44896"/>
                  </a:lnTo>
                  <a:lnTo>
                    <a:pt x="458407" y="47823"/>
                  </a:lnTo>
                  <a:lnTo>
                    <a:pt x="453842" y="52784"/>
                  </a:lnTo>
                  <a:lnTo>
                    <a:pt x="452453" y="55215"/>
                  </a:lnTo>
                  <a:lnTo>
                    <a:pt x="451957" y="57596"/>
                  </a:lnTo>
                  <a:lnTo>
                    <a:pt x="486634" y="57596"/>
                  </a:lnTo>
                  <a:lnTo>
                    <a:pt x="486634" y="62805"/>
                  </a:lnTo>
                  <a:close/>
                </a:path>
                <a:path w="538479" h="75564">
                  <a:moveTo>
                    <a:pt x="522902" y="64144"/>
                  </a:moveTo>
                  <a:lnTo>
                    <a:pt x="510202" y="64144"/>
                  </a:lnTo>
                  <a:lnTo>
                    <a:pt x="505043" y="62458"/>
                  </a:lnTo>
                  <a:lnTo>
                    <a:pt x="497105" y="55711"/>
                  </a:lnTo>
                  <a:lnTo>
                    <a:pt x="495143" y="51246"/>
                  </a:lnTo>
                  <a:lnTo>
                    <a:pt x="495232" y="41423"/>
                  </a:lnTo>
                  <a:lnTo>
                    <a:pt x="496212" y="38348"/>
                  </a:lnTo>
                  <a:lnTo>
                    <a:pt x="500578" y="32196"/>
                  </a:lnTo>
                  <a:lnTo>
                    <a:pt x="503703" y="30261"/>
                  </a:lnTo>
                  <a:lnTo>
                    <a:pt x="507771" y="29467"/>
                  </a:lnTo>
                  <a:lnTo>
                    <a:pt x="507771" y="29319"/>
                  </a:lnTo>
                  <a:lnTo>
                    <a:pt x="497651" y="10864"/>
                  </a:lnTo>
                  <a:lnTo>
                    <a:pt x="499437" y="7094"/>
                  </a:lnTo>
                  <a:lnTo>
                    <a:pt x="506680" y="1438"/>
                  </a:lnTo>
                  <a:lnTo>
                    <a:pt x="511145" y="0"/>
                  </a:lnTo>
                  <a:lnTo>
                    <a:pt x="521761" y="0"/>
                  </a:lnTo>
                  <a:lnTo>
                    <a:pt x="526276" y="1438"/>
                  </a:lnTo>
                  <a:lnTo>
                    <a:pt x="530537" y="4762"/>
                  </a:lnTo>
                  <a:lnTo>
                    <a:pt x="512782" y="4762"/>
                  </a:lnTo>
                  <a:lnTo>
                    <a:pt x="509607" y="5754"/>
                  </a:lnTo>
                  <a:lnTo>
                    <a:pt x="504448" y="9723"/>
                  </a:lnTo>
                  <a:lnTo>
                    <a:pt x="503206" y="12253"/>
                  </a:lnTo>
                  <a:lnTo>
                    <a:pt x="503158" y="19198"/>
                  </a:lnTo>
                  <a:lnTo>
                    <a:pt x="504348" y="22026"/>
                  </a:lnTo>
                  <a:lnTo>
                    <a:pt x="509111" y="26193"/>
                  </a:lnTo>
                  <a:lnTo>
                    <a:pt x="512286" y="27235"/>
                  </a:lnTo>
                  <a:lnTo>
                    <a:pt x="530096" y="27235"/>
                  </a:lnTo>
                  <a:lnTo>
                    <a:pt x="528458" y="28326"/>
                  </a:lnTo>
                  <a:lnTo>
                    <a:pt x="525184" y="29319"/>
                  </a:lnTo>
                  <a:lnTo>
                    <a:pt x="525184" y="29467"/>
                  </a:lnTo>
                  <a:lnTo>
                    <a:pt x="529351" y="30360"/>
                  </a:lnTo>
                  <a:lnTo>
                    <a:pt x="531926" y="31849"/>
                  </a:lnTo>
                  <a:lnTo>
                    <a:pt x="511442" y="31849"/>
                  </a:lnTo>
                  <a:lnTo>
                    <a:pt x="507573" y="33089"/>
                  </a:lnTo>
                  <a:lnTo>
                    <a:pt x="504795" y="35569"/>
                  </a:lnTo>
                  <a:lnTo>
                    <a:pt x="502116" y="38050"/>
                  </a:lnTo>
                  <a:lnTo>
                    <a:pt x="500817" y="41225"/>
                  </a:lnTo>
                  <a:lnTo>
                    <a:pt x="500776" y="49758"/>
                  </a:lnTo>
                  <a:lnTo>
                    <a:pt x="502215" y="53181"/>
                  </a:lnTo>
                  <a:lnTo>
                    <a:pt x="507970" y="58142"/>
                  </a:lnTo>
                  <a:lnTo>
                    <a:pt x="511790" y="59382"/>
                  </a:lnTo>
                  <a:lnTo>
                    <a:pt x="531850" y="59382"/>
                  </a:lnTo>
                  <a:lnTo>
                    <a:pt x="528062" y="62507"/>
                  </a:lnTo>
                  <a:lnTo>
                    <a:pt x="522902" y="64144"/>
                  </a:lnTo>
                  <a:close/>
                </a:path>
                <a:path w="538479" h="75564">
                  <a:moveTo>
                    <a:pt x="530096" y="27235"/>
                  </a:moveTo>
                  <a:lnTo>
                    <a:pt x="520719" y="27235"/>
                  </a:lnTo>
                  <a:lnTo>
                    <a:pt x="524093" y="26193"/>
                  </a:lnTo>
                  <a:lnTo>
                    <a:pt x="526375" y="24110"/>
                  </a:lnTo>
                  <a:lnTo>
                    <a:pt x="528657" y="21927"/>
                  </a:lnTo>
                  <a:lnTo>
                    <a:pt x="529758" y="19198"/>
                  </a:lnTo>
                  <a:lnTo>
                    <a:pt x="529798" y="12253"/>
                  </a:lnTo>
                  <a:lnTo>
                    <a:pt x="528607" y="9624"/>
                  </a:lnTo>
                  <a:lnTo>
                    <a:pt x="526226" y="7739"/>
                  </a:lnTo>
                  <a:lnTo>
                    <a:pt x="523845" y="5754"/>
                  </a:lnTo>
                  <a:lnTo>
                    <a:pt x="520620" y="4762"/>
                  </a:lnTo>
                  <a:lnTo>
                    <a:pt x="530537" y="4762"/>
                  </a:lnTo>
                  <a:lnTo>
                    <a:pt x="533618" y="7094"/>
                  </a:lnTo>
                  <a:lnTo>
                    <a:pt x="535453" y="10864"/>
                  </a:lnTo>
                  <a:lnTo>
                    <a:pt x="535361" y="19198"/>
                  </a:lnTo>
                  <a:lnTo>
                    <a:pt x="534560" y="21778"/>
                  </a:lnTo>
                  <a:lnTo>
                    <a:pt x="532775" y="24258"/>
                  </a:lnTo>
                  <a:lnTo>
                    <a:pt x="530989" y="26640"/>
                  </a:lnTo>
                  <a:lnTo>
                    <a:pt x="530096" y="27235"/>
                  </a:lnTo>
                  <a:close/>
                </a:path>
                <a:path w="538479" h="75564">
                  <a:moveTo>
                    <a:pt x="531850" y="59382"/>
                  </a:moveTo>
                  <a:lnTo>
                    <a:pt x="521414" y="59382"/>
                  </a:lnTo>
                  <a:lnTo>
                    <a:pt x="525234" y="58142"/>
                  </a:lnTo>
                  <a:lnTo>
                    <a:pt x="528012" y="55661"/>
                  </a:lnTo>
                  <a:lnTo>
                    <a:pt x="530889" y="53181"/>
                  </a:lnTo>
                  <a:lnTo>
                    <a:pt x="532328" y="49758"/>
                  </a:lnTo>
                  <a:lnTo>
                    <a:pt x="532243" y="41225"/>
                  </a:lnTo>
                  <a:lnTo>
                    <a:pt x="530939" y="38199"/>
                  </a:lnTo>
                  <a:lnTo>
                    <a:pt x="528161" y="35718"/>
                  </a:lnTo>
                  <a:lnTo>
                    <a:pt x="525383" y="33139"/>
                  </a:lnTo>
                  <a:lnTo>
                    <a:pt x="521464" y="31849"/>
                  </a:lnTo>
                  <a:lnTo>
                    <a:pt x="531926" y="31849"/>
                  </a:lnTo>
                  <a:lnTo>
                    <a:pt x="532526" y="32196"/>
                  </a:lnTo>
                  <a:lnTo>
                    <a:pt x="536892" y="37752"/>
                  </a:lnTo>
                  <a:lnTo>
                    <a:pt x="537983" y="41225"/>
                  </a:lnTo>
                  <a:lnTo>
                    <a:pt x="537983" y="51246"/>
                  </a:lnTo>
                  <a:lnTo>
                    <a:pt x="535999" y="55860"/>
                  </a:lnTo>
                  <a:lnTo>
                    <a:pt x="531850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DA33D41A-919C-480D-9B1F-ABB56A45AD43}"/>
                </a:ext>
              </a:extLst>
            </p:cNvPr>
            <p:cNvSpPr/>
            <p:nvPr/>
          </p:nvSpPr>
          <p:spPr>
            <a:xfrm>
              <a:off x="7553620" y="29783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1A50C34D-887F-4273-8E4C-C6F2649FBAE6}"/>
                </a:ext>
              </a:extLst>
            </p:cNvPr>
            <p:cNvSpPr/>
            <p:nvPr/>
          </p:nvSpPr>
          <p:spPr>
            <a:xfrm>
              <a:off x="7553620" y="29783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456EAC12-50A8-4FD5-988C-6A1C8E2BE4B4}"/>
                </a:ext>
              </a:extLst>
            </p:cNvPr>
            <p:cNvSpPr/>
            <p:nvPr/>
          </p:nvSpPr>
          <p:spPr>
            <a:xfrm>
              <a:off x="7891619" y="3002355"/>
              <a:ext cx="155674" cy="647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992018F3-A11D-4F58-8064-9F302289FE15}"/>
                </a:ext>
              </a:extLst>
            </p:cNvPr>
            <p:cNvSpPr/>
            <p:nvPr/>
          </p:nvSpPr>
          <p:spPr>
            <a:xfrm>
              <a:off x="7551895" y="281918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8E5CF247-892D-46D7-805D-48B805A7282A}"/>
                </a:ext>
              </a:extLst>
            </p:cNvPr>
            <p:cNvSpPr/>
            <p:nvPr/>
          </p:nvSpPr>
          <p:spPr>
            <a:xfrm>
              <a:off x="7551895" y="281918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>
              <a:extLst>
                <a:ext uri="{FF2B5EF4-FFF2-40B4-BE49-F238E27FC236}">
                  <a16:creationId xmlns:a16="http://schemas.microsoft.com/office/drawing/2014/main" id="{379A9640-92BC-4716-94FB-6194297EB734}"/>
                </a:ext>
              </a:extLst>
            </p:cNvPr>
            <p:cNvSpPr/>
            <p:nvPr/>
          </p:nvSpPr>
          <p:spPr>
            <a:xfrm>
              <a:off x="7697979" y="2843789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03287" y="22175"/>
                  </a:moveTo>
                  <a:lnTo>
                    <a:pt x="397780" y="22175"/>
                  </a:lnTo>
                  <a:lnTo>
                    <a:pt x="397780" y="14833"/>
                  </a:lnTo>
                  <a:lnTo>
                    <a:pt x="399467" y="9673"/>
                  </a:lnTo>
                  <a:lnTo>
                    <a:pt x="402841" y="5804"/>
                  </a:lnTo>
                  <a:lnTo>
                    <a:pt x="406313" y="1934"/>
                  </a:lnTo>
                  <a:lnTo>
                    <a:pt x="411225" y="0"/>
                  </a:lnTo>
                  <a:lnTo>
                    <a:pt x="423428" y="0"/>
                  </a:lnTo>
                  <a:lnTo>
                    <a:pt x="428092" y="1587"/>
                  </a:lnTo>
                  <a:lnTo>
                    <a:pt x="431564" y="4762"/>
                  </a:lnTo>
                  <a:lnTo>
                    <a:pt x="413060" y="4762"/>
                  </a:lnTo>
                  <a:lnTo>
                    <a:pt x="409637" y="6201"/>
                  </a:lnTo>
                  <a:lnTo>
                    <a:pt x="404775" y="11856"/>
                  </a:lnTo>
                  <a:lnTo>
                    <a:pt x="403485" y="15775"/>
                  </a:lnTo>
                  <a:lnTo>
                    <a:pt x="403287" y="20835"/>
                  </a:lnTo>
                  <a:lnTo>
                    <a:pt x="403287" y="22175"/>
                  </a:lnTo>
                  <a:close/>
                </a:path>
                <a:path w="538479" h="75564">
                  <a:moveTo>
                    <a:pt x="437220" y="62805"/>
                  </a:moveTo>
                  <a:lnTo>
                    <a:pt x="396292" y="62805"/>
                  </a:lnTo>
                  <a:lnTo>
                    <a:pt x="396292" y="58241"/>
                  </a:lnTo>
                  <a:lnTo>
                    <a:pt x="420650" y="34131"/>
                  </a:lnTo>
                  <a:lnTo>
                    <a:pt x="425165" y="30559"/>
                  </a:lnTo>
                  <a:lnTo>
                    <a:pt x="427546" y="27682"/>
                  </a:lnTo>
                  <a:lnTo>
                    <a:pt x="430027" y="24804"/>
                  </a:lnTo>
                  <a:lnTo>
                    <a:pt x="431267" y="21431"/>
                  </a:lnTo>
                  <a:lnTo>
                    <a:pt x="431267" y="13791"/>
                  </a:lnTo>
                  <a:lnTo>
                    <a:pt x="429977" y="10715"/>
                  </a:lnTo>
                  <a:lnTo>
                    <a:pt x="424818" y="5953"/>
                  </a:lnTo>
                  <a:lnTo>
                    <a:pt x="421494" y="4762"/>
                  </a:lnTo>
                  <a:lnTo>
                    <a:pt x="431564" y="4762"/>
                  </a:lnTo>
                  <a:lnTo>
                    <a:pt x="435136" y="7937"/>
                  </a:lnTo>
                  <a:lnTo>
                    <a:pt x="436922" y="12203"/>
                  </a:lnTo>
                  <a:lnTo>
                    <a:pt x="436806" y="22175"/>
                  </a:lnTo>
                  <a:lnTo>
                    <a:pt x="435583" y="25846"/>
                  </a:lnTo>
                  <a:lnTo>
                    <a:pt x="430324" y="33287"/>
                  </a:lnTo>
                  <a:lnTo>
                    <a:pt x="425512" y="37256"/>
                  </a:lnTo>
                  <a:lnTo>
                    <a:pt x="412911" y="44896"/>
                  </a:lnTo>
                  <a:lnTo>
                    <a:pt x="408992" y="47823"/>
                  </a:lnTo>
                  <a:lnTo>
                    <a:pt x="404428" y="52784"/>
                  </a:lnTo>
                  <a:lnTo>
                    <a:pt x="403039" y="55215"/>
                  </a:lnTo>
                  <a:lnTo>
                    <a:pt x="402543" y="57596"/>
                  </a:lnTo>
                  <a:lnTo>
                    <a:pt x="437220" y="57596"/>
                  </a:lnTo>
                  <a:lnTo>
                    <a:pt x="437220" y="62805"/>
                  </a:lnTo>
                  <a:close/>
                </a:path>
                <a:path w="538479" h="75564">
                  <a:moveTo>
                    <a:pt x="452255" y="33635"/>
                  </a:moveTo>
                  <a:lnTo>
                    <a:pt x="447493" y="33635"/>
                  </a:lnTo>
                  <a:lnTo>
                    <a:pt x="453594" y="1488"/>
                  </a:lnTo>
                  <a:lnTo>
                    <a:pt x="484699" y="1488"/>
                  </a:lnTo>
                  <a:lnTo>
                    <a:pt x="484699" y="6548"/>
                  </a:lnTo>
                  <a:lnTo>
                    <a:pt x="457464" y="6548"/>
                  </a:lnTo>
                  <a:lnTo>
                    <a:pt x="453446" y="27235"/>
                  </a:lnTo>
                  <a:lnTo>
                    <a:pt x="453594" y="27384"/>
                  </a:lnTo>
                  <a:lnTo>
                    <a:pt x="459907" y="27384"/>
                  </a:lnTo>
                  <a:lnTo>
                    <a:pt x="458357" y="28128"/>
                  </a:lnTo>
                  <a:lnTo>
                    <a:pt x="455976" y="29319"/>
                  </a:lnTo>
                  <a:lnTo>
                    <a:pt x="453942" y="31154"/>
                  </a:lnTo>
                  <a:lnTo>
                    <a:pt x="452255" y="33635"/>
                  </a:lnTo>
                  <a:close/>
                </a:path>
                <a:path w="538479" h="75564">
                  <a:moveTo>
                    <a:pt x="459907" y="27384"/>
                  </a:moveTo>
                  <a:lnTo>
                    <a:pt x="453594" y="27384"/>
                  </a:lnTo>
                  <a:lnTo>
                    <a:pt x="455281" y="25499"/>
                  </a:lnTo>
                  <a:lnTo>
                    <a:pt x="457266" y="24060"/>
                  </a:lnTo>
                  <a:lnTo>
                    <a:pt x="461830" y="22076"/>
                  </a:lnTo>
                  <a:lnTo>
                    <a:pt x="464260" y="21580"/>
                  </a:lnTo>
                  <a:lnTo>
                    <a:pt x="473190" y="21580"/>
                  </a:lnTo>
                  <a:lnTo>
                    <a:pt x="478250" y="23564"/>
                  </a:lnTo>
                  <a:lnTo>
                    <a:pt x="480890" y="26342"/>
                  </a:lnTo>
                  <a:lnTo>
                    <a:pt x="463417" y="26342"/>
                  </a:lnTo>
                  <a:lnTo>
                    <a:pt x="460837" y="26937"/>
                  </a:lnTo>
                  <a:lnTo>
                    <a:pt x="459907" y="27384"/>
                  </a:lnTo>
                  <a:close/>
                </a:path>
                <a:path w="538479" h="75564">
                  <a:moveTo>
                    <a:pt x="480053" y="59382"/>
                  </a:moveTo>
                  <a:lnTo>
                    <a:pt x="471007" y="59382"/>
                  </a:lnTo>
                  <a:lnTo>
                    <a:pt x="474678" y="57745"/>
                  </a:lnTo>
                  <a:lnTo>
                    <a:pt x="477556" y="54471"/>
                  </a:lnTo>
                  <a:lnTo>
                    <a:pt x="480532" y="51196"/>
                  </a:lnTo>
                  <a:lnTo>
                    <a:pt x="482021" y="47178"/>
                  </a:lnTo>
                  <a:lnTo>
                    <a:pt x="482021" y="37752"/>
                  </a:lnTo>
                  <a:lnTo>
                    <a:pt x="480483" y="33932"/>
                  </a:lnTo>
                  <a:lnTo>
                    <a:pt x="477407" y="30956"/>
                  </a:lnTo>
                  <a:lnTo>
                    <a:pt x="474430" y="27880"/>
                  </a:lnTo>
                  <a:lnTo>
                    <a:pt x="470660" y="26342"/>
                  </a:lnTo>
                  <a:lnTo>
                    <a:pt x="480890" y="26342"/>
                  </a:lnTo>
                  <a:lnTo>
                    <a:pt x="485791" y="31501"/>
                  </a:lnTo>
                  <a:lnTo>
                    <a:pt x="487676" y="36661"/>
                  </a:lnTo>
                  <a:lnTo>
                    <a:pt x="487676" y="48964"/>
                  </a:lnTo>
                  <a:lnTo>
                    <a:pt x="485592" y="53975"/>
                  </a:lnTo>
                  <a:lnTo>
                    <a:pt x="480053" y="59382"/>
                  </a:lnTo>
                  <a:close/>
                </a:path>
                <a:path w="538479" h="75564">
                  <a:moveTo>
                    <a:pt x="472148" y="64144"/>
                  </a:moveTo>
                  <a:lnTo>
                    <a:pt x="460441" y="64144"/>
                  </a:lnTo>
                  <a:lnTo>
                    <a:pt x="455678" y="62458"/>
                  </a:lnTo>
                  <a:lnTo>
                    <a:pt x="447939" y="55711"/>
                  </a:lnTo>
                  <a:lnTo>
                    <a:pt x="445905" y="50998"/>
                  </a:lnTo>
                  <a:lnTo>
                    <a:pt x="445707" y="44946"/>
                  </a:lnTo>
                  <a:lnTo>
                    <a:pt x="451213" y="44946"/>
                  </a:lnTo>
                  <a:lnTo>
                    <a:pt x="451412" y="49311"/>
                  </a:lnTo>
                  <a:lnTo>
                    <a:pt x="452900" y="52833"/>
                  </a:lnTo>
                  <a:lnTo>
                    <a:pt x="455678" y="55512"/>
                  </a:lnTo>
                  <a:lnTo>
                    <a:pt x="458555" y="58092"/>
                  </a:lnTo>
                  <a:lnTo>
                    <a:pt x="462177" y="59382"/>
                  </a:lnTo>
                  <a:lnTo>
                    <a:pt x="480053" y="59382"/>
                  </a:lnTo>
                  <a:lnTo>
                    <a:pt x="477258" y="62110"/>
                  </a:lnTo>
                  <a:lnTo>
                    <a:pt x="472148" y="64144"/>
                  </a:lnTo>
                  <a:close/>
                </a:path>
                <a:path w="538479" h="75564">
                  <a:moveTo>
                    <a:pt x="523200" y="64144"/>
                  </a:moveTo>
                  <a:lnTo>
                    <a:pt x="509210" y="64144"/>
                  </a:lnTo>
                  <a:lnTo>
                    <a:pt x="503604" y="61565"/>
                  </a:lnTo>
                  <a:lnTo>
                    <a:pt x="495419" y="22125"/>
                  </a:lnTo>
                  <a:lnTo>
                    <a:pt x="497304" y="14634"/>
                  </a:lnTo>
                  <a:lnTo>
                    <a:pt x="504844" y="2926"/>
                  </a:lnTo>
                  <a:lnTo>
                    <a:pt x="510351" y="0"/>
                  </a:lnTo>
                  <a:lnTo>
                    <a:pt x="523349" y="0"/>
                  </a:lnTo>
                  <a:lnTo>
                    <a:pt x="527814" y="1438"/>
                  </a:lnTo>
                  <a:lnTo>
                    <a:pt x="531499" y="4762"/>
                  </a:lnTo>
                  <a:lnTo>
                    <a:pt x="512534" y="4762"/>
                  </a:lnTo>
                  <a:lnTo>
                    <a:pt x="508267" y="7193"/>
                  </a:lnTo>
                  <a:lnTo>
                    <a:pt x="505390" y="12055"/>
                  </a:lnTo>
                  <a:lnTo>
                    <a:pt x="502513" y="16817"/>
                  </a:lnTo>
                  <a:lnTo>
                    <a:pt x="501158" y="23266"/>
                  </a:lnTo>
                  <a:lnTo>
                    <a:pt x="501074" y="32593"/>
                  </a:lnTo>
                  <a:lnTo>
                    <a:pt x="505425" y="32593"/>
                  </a:lnTo>
                  <a:lnTo>
                    <a:pt x="503555" y="34528"/>
                  </a:lnTo>
                  <a:lnTo>
                    <a:pt x="502116" y="38496"/>
                  </a:lnTo>
                  <a:lnTo>
                    <a:pt x="502116" y="48418"/>
                  </a:lnTo>
                  <a:lnTo>
                    <a:pt x="503455" y="52337"/>
                  </a:lnTo>
                  <a:lnTo>
                    <a:pt x="506134" y="55215"/>
                  </a:lnTo>
                  <a:lnTo>
                    <a:pt x="508912" y="57993"/>
                  </a:lnTo>
                  <a:lnTo>
                    <a:pt x="512732" y="59382"/>
                  </a:lnTo>
                  <a:lnTo>
                    <a:pt x="530989" y="59382"/>
                  </a:lnTo>
                  <a:lnTo>
                    <a:pt x="528210" y="62160"/>
                  </a:lnTo>
                  <a:lnTo>
                    <a:pt x="523200" y="64144"/>
                  </a:lnTo>
                  <a:close/>
                </a:path>
                <a:path w="538479" h="75564">
                  <a:moveTo>
                    <a:pt x="536644" y="16371"/>
                  </a:moveTo>
                  <a:lnTo>
                    <a:pt x="531137" y="16371"/>
                  </a:lnTo>
                  <a:lnTo>
                    <a:pt x="530641" y="12898"/>
                  </a:lnTo>
                  <a:lnTo>
                    <a:pt x="529252" y="10120"/>
                  </a:lnTo>
                  <a:lnTo>
                    <a:pt x="526970" y="8036"/>
                  </a:lnTo>
                  <a:lnTo>
                    <a:pt x="524688" y="5853"/>
                  </a:lnTo>
                  <a:lnTo>
                    <a:pt x="521761" y="4762"/>
                  </a:lnTo>
                  <a:lnTo>
                    <a:pt x="531499" y="4762"/>
                  </a:lnTo>
                  <a:lnTo>
                    <a:pt x="534164" y="7094"/>
                  </a:lnTo>
                  <a:lnTo>
                    <a:pt x="536049" y="11112"/>
                  </a:lnTo>
                  <a:lnTo>
                    <a:pt x="536644" y="16371"/>
                  </a:lnTo>
                  <a:close/>
                </a:path>
                <a:path w="538479" h="75564">
                  <a:moveTo>
                    <a:pt x="505425" y="32593"/>
                  </a:moveTo>
                  <a:lnTo>
                    <a:pt x="501223" y="32593"/>
                  </a:lnTo>
                  <a:lnTo>
                    <a:pt x="502711" y="29418"/>
                  </a:lnTo>
                  <a:lnTo>
                    <a:pt x="504944" y="26937"/>
                  </a:lnTo>
                  <a:lnTo>
                    <a:pt x="507920" y="25151"/>
                  </a:lnTo>
                  <a:lnTo>
                    <a:pt x="510996" y="23266"/>
                  </a:lnTo>
                  <a:lnTo>
                    <a:pt x="514270" y="22324"/>
                  </a:lnTo>
                  <a:lnTo>
                    <a:pt x="523795" y="22324"/>
                  </a:lnTo>
                  <a:lnTo>
                    <a:pt x="528707" y="24258"/>
                  </a:lnTo>
                  <a:lnTo>
                    <a:pt x="531462" y="27086"/>
                  </a:lnTo>
                  <a:lnTo>
                    <a:pt x="513030" y="27086"/>
                  </a:lnTo>
                  <a:lnTo>
                    <a:pt x="509309" y="28575"/>
                  </a:lnTo>
                  <a:lnTo>
                    <a:pt x="505425" y="32593"/>
                  </a:lnTo>
                  <a:close/>
                </a:path>
                <a:path w="538479" h="75564">
                  <a:moveTo>
                    <a:pt x="530989" y="59382"/>
                  </a:moveTo>
                  <a:lnTo>
                    <a:pt x="521960" y="59382"/>
                  </a:lnTo>
                  <a:lnTo>
                    <a:pt x="525532" y="57844"/>
                  </a:lnTo>
                  <a:lnTo>
                    <a:pt x="531187" y="51593"/>
                  </a:lnTo>
                  <a:lnTo>
                    <a:pt x="532626" y="47823"/>
                  </a:lnTo>
                  <a:lnTo>
                    <a:pt x="532555" y="38496"/>
                  </a:lnTo>
                  <a:lnTo>
                    <a:pt x="531237" y="34776"/>
                  </a:lnTo>
                  <a:lnTo>
                    <a:pt x="528458" y="31700"/>
                  </a:lnTo>
                  <a:lnTo>
                    <a:pt x="525780" y="28624"/>
                  </a:lnTo>
                  <a:lnTo>
                    <a:pt x="522158" y="27086"/>
                  </a:lnTo>
                  <a:lnTo>
                    <a:pt x="531462" y="27086"/>
                  </a:lnTo>
                  <a:lnTo>
                    <a:pt x="532973" y="28624"/>
                  </a:lnTo>
                  <a:lnTo>
                    <a:pt x="536346" y="31998"/>
                  </a:lnTo>
                  <a:lnTo>
                    <a:pt x="538281" y="36958"/>
                  </a:lnTo>
                  <a:lnTo>
                    <a:pt x="538281" y="49162"/>
                  </a:lnTo>
                  <a:lnTo>
                    <a:pt x="536247" y="54223"/>
                  </a:lnTo>
                  <a:lnTo>
                    <a:pt x="532179" y="58191"/>
                  </a:lnTo>
                  <a:lnTo>
                    <a:pt x="530989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2CABA1D8-15A2-487E-BF19-C92CEB051172}"/>
                </a:ext>
              </a:extLst>
            </p:cNvPr>
            <p:cNvSpPr/>
            <p:nvPr/>
          </p:nvSpPr>
          <p:spPr>
            <a:xfrm>
              <a:off x="7553620" y="250082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5B8E21C6-D194-4D1A-80B7-AF6828BDB6FB}"/>
                </a:ext>
              </a:extLst>
            </p:cNvPr>
            <p:cNvSpPr/>
            <p:nvPr/>
          </p:nvSpPr>
          <p:spPr>
            <a:xfrm>
              <a:off x="7553620" y="250082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97F666B7-D09B-4A45-8730-367A99BF9E39}"/>
                </a:ext>
              </a:extLst>
            </p:cNvPr>
            <p:cNvSpPr/>
            <p:nvPr/>
          </p:nvSpPr>
          <p:spPr>
            <a:xfrm>
              <a:off x="7891619" y="2524833"/>
              <a:ext cx="155674" cy="647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CB98CBF3-DD79-4DCD-B6D7-0B9E93A807D4}"/>
                </a:ext>
              </a:extLst>
            </p:cNvPr>
            <p:cNvSpPr/>
            <p:nvPr/>
          </p:nvSpPr>
          <p:spPr>
            <a:xfrm>
              <a:off x="7551895" y="266001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>
              <a:extLst>
                <a:ext uri="{FF2B5EF4-FFF2-40B4-BE49-F238E27FC236}">
                  <a16:creationId xmlns:a16="http://schemas.microsoft.com/office/drawing/2014/main" id="{A9B6CA75-AEB3-4180-9788-D5D8D13B88DC}"/>
                </a:ext>
              </a:extLst>
            </p:cNvPr>
            <p:cNvSpPr/>
            <p:nvPr/>
          </p:nvSpPr>
          <p:spPr>
            <a:xfrm>
              <a:off x="7551895" y="266001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>
              <a:extLst>
                <a:ext uri="{FF2B5EF4-FFF2-40B4-BE49-F238E27FC236}">
                  <a16:creationId xmlns:a16="http://schemas.microsoft.com/office/drawing/2014/main" id="{BA269064-D1E6-48CC-A998-D5EF14DA95E2}"/>
                </a:ext>
              </a:extLst>
            </p:cNvPr>
            <p:cNvSpPr/>
            <p:nvPr/>
          </p:nvSpPr>
          <p:spPr>
            <a:xfrm>
              <a:off x="7697979" y="2684615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03287" y="22175"/>
                  </a:moveTo>
                  <a:lnTo>
                    <a:pt x="397780" y="22175"/>
                  </a:lnTo>
                  <a:lnTo>
                    <a:pt x="397780" y="14833"/>
                  </a:lnTo>
                  <a:lnTo>
                    <a:pt x="399467" y="9673"/>
                  </a:lnTo>
                  <a:lnTo>
                    <a:pt x="402841" y="5804"/>
                  </a:lnTo>
                  <a:lnTo>
                    <a:pt x="406313" y="1934"/>
                  </a:lnTo>
                  <a:lnTo>
                    <a:pt x="411225" y="0"/>
                  </a:lnTo>
                  <a:lnTo>
                    <a:pt x="423428" y="0"/>
                  </a:lnTo>
                  <a:lnTo>
                    <a:pt x="428092" y="1587"/>
                  </a:lnTo>
                  <a:lnTo>
                    <a:pt x="431564" y="4762"/>
                  </a:lnTo>
                  <a:lnTo>
                    <a:pt x="413060" y="4762"/>
                  </a:lnTo>
                  <a:lnTo>
                    <a:pt x="409637" y="6201"/>
                  </a:lnTo>
                  <a:lnTo>
                    <a:pt x="404775" y="11856"/>
                  </a:lnTo>
                  <a:lnTo>
                    <a:pt x="403485" y="15775"/>
                  </a:lnTo>
                  <a:lnTo>
                    <a:pt x="403287" y="20835"/>
                  </a:lnTo>
                  <a:lnTo>
                    <a:pt x="403287" y="22175"/>
                  </a:lnTo>
                  <a:close/>
                </a:path>
                <a:path w="538479" h="75564">
                  <a:moveTo>
                    <a:pt x="437220" y="62805"/>
                  </a:moveTo>
                  <a:lnTo>
                    <a:pt x="396292" y="62805"/>
                  </a:lnTo>
                  <a:lnTo>
                    <a:pt x="396292" y="58241"/>
                  </a:lnTo>
                  <a:lnTo>
                    <a:pt x="420650" y="34131"/>
                  </a:lnTo>
                  <a:lnTo>
                    <a:pt x="425165" y="30559"/>
                  </a:lnTo>
                  <a:lnTo>
                    <a:pt x="427546" y="27682"/>
                  </a:lnTo>
                  <a:lnTo>
                    <a:pt x="430027" y="24804"/>
                  </a:lnTo>
                  <a:lnTo>
                    <a:pt x="431267" y="21431"/>
                  </a:lnTo>
                  <a:lnTo>
                    <a:pt x="431267" y="13791"/>
                  </a:lnTo>
                  <a:lnTo>
                    <a:pt x="429977" y="10715"/>
                  </a:lnTo>
                  <a:lnTo>
                    <a:pt x="424818" y="5953"/>
                  </a:lnTo>
                  <a:lnTo>
                    <a:pt x="421494" y="4762"/>
                  </a:lnTo>
                  <a:lnTo>
                    <a:pt x="431564" y="4762"/>
                  </a:lnTo>
                  <a:lnTo>
                    <a:pt x="435136" y="7937"/>
                  </a:lnTo>
                  <a:lnTo>
                    <a:pt x="436922" y="12203"/>
                  </a:lnTo>
                  <a:lnTo>
                    <a:pt x="436806" y="22175"/>
                  </a:lnTo>
                  <a:lnTo>
                    <a:pt x="435583" y="25846"/>
                  </a:lnTo>
                  <a:lnTo>
                    <a:pt x="430324" y="33287"/>
                  </a:lnTo>
                  <a:lnTo>
                    <a:pt x="425512" y="37256"/>
                  </a:lnTo>
                  <a:lnTo>
                    <a:pt x="412911" y="44896"/>
                  </a:lnTo>
                  <a:lnTo>
                    <a:pt x="408992" y="47823"/>
                  </a:lnTo>
                  <a:lnTo>
                    <a:pt x="404428" y="52784"/>
                  </a:lnTo>
                  <a:lnTo>
                    <a:pt x="403039" y="55215"/>
                  </a:lnTo>
                  <a:lnTo>
                    <a:pt x="402543" y="57596"/>
                  </a:lnTo>
                  <a:lnTo>
                    <a:pt x="437220" y="57596"/>
                  </a:lnTo>
                  <a:lnTo>
                    <a:pt x="437220" y="62805"/>
                  </a:lnTo>
                  <a:close/>
                </a:path>
                <a:path w="538479" h="75564">
                  <a:moveTo>
                    <a:pt x="452255" y="33635"/>
                  </a:moveTo>
                  <a:lnTo>
                    <a:pt x="447493" y="33635"/>
                  </a:lnTo>
                  <a:lnTo>
                    <a:pt x="453594" y="1488"/>
                  </a:lnTo>
                  <a:lnTo>
                    <a:pt x="484699" y="1488"/>
                  </a:lnTo>
                  <a:lnTo>
                    <a:pt x="484699" y="6548"/>
                  </a:lnTo>
                  <a:lnTo>
                    <a:pt x="457464" y="6548"/>
                  </a:lnTo>
                  <a:lnTo>
                    <a:pt x="453446" y="27235"/>
                  </a:lnTo>
                  <a:lnTo>
                    <a:pt x="453594" y="27384"/>
                  </a:lnTo>
                  <a:lnTo>
                    <a:pt x="459907" y="27384"/>
                  </a:lnTo>
                  <a:lnTo>
                    <a:pt x="458357" y="28128"/>
                  </a:lnTo>
                  <a:lnTo>
                    <a:pt x="455976" y="29319"/>
                  </a:lnTo>
                  <a:lnTo>
                    <a:pt x="453942" y="31154"/>
                  </a:lnTo>
                  <a:lnTo>
                    <a:pt x="452255" y="33635"/>
                  </a:lnTo>
                  <a:close/>
                </a:path>
                <a:path w="538479" h="75564">
                  <a:moveTo>
                    <a:pt x="459907" y="27384"/>
                  </a:moveTo>
                  <a:lnTo>
                    <a:pt x="453594" y="27384"/>
                  </a:lnTo>
                  <a:lnTo>
                    <a:pt x="455281" y="25499"/>
                  </a:lnTo>
                  <a:lnTo>
                    <a:pt x="457266" y="24060"/>
                  </a:lnTo>
                  <a:lnTo>
                    <a:pt x="461830" y="22076"/>
                  </a:lnTo>
                  <a:lnTo>
                    <a:pt x="464260" y="21580"/>
                  </a:lnTo>
                  <a:lnTo>
                    <a:pt x="473190" y="21580"/>
                  </a:lnTo>
                  <a:lnTo>
                    <a:pt x="478250" y="23564"/>
                  </a:lnTo>
                  <a:lnTo>
                    <a:pt x="480890" y="26342"/>
                  </a:lnTo>
                  <a:lnTo>
                    <a:pt x="463417" y="26342"/>
                  </a:lnTo>
                  <a:lnTo>
                    <a:pt x="460837" y="26937"/>
                  </a:lnTo>
                  <a:lnTo>
                    <a:pt x="459907" y="27384"/>
                  </a:lnTo>
                  <a:close/>
                </a:path>
                <a:path w="538479" h="75564">
                  <a:moveTo>
                    <a:pt x="480053" y="59382"/>
                  </a:moveTo>
                  <a:lnTo>
                    <a:pt x="471007" y="59382"/>
                  </a:lnTo>
                  <a:lnTo>
                    <a:pt x="474678" y="57745"/>
                  </a:lnTo>
                  <a:lnTo>
                    <a:pt x="477556" y="54471"/>
                  </a:lnTo>
                  <a:lnTo>
                    <a:pt x="480532" y="51196"/>
                  </a:lnTo>
                  <a:lnTo>
                    <a:pt x="482021" y="47178"/>
                  </a:lnTo>
                  <a:lnTo>
                    <a:pt x="482021" y="37752"/>
                  </a:lnTo>
                  <a:lnTo>
                    <a:pt x="480483" y="33932"/>
                  </a:lnTo>
                  <a:lnTo>
                    <a:pt x="477407" y="30956"/>
                  </a:lnTo>
                  <a:lnTo>
                    <a:pt x="474430" y="27880"/>
                  </a:lnTo>
                  <a:lnTo>
                    <a:pt x="470660" y="26342"/>
                  </a:lnTo>
                  <a:lnTo>
                    <a:pt x="480890" y="26342"/>
                  </a:lnTo>
                  <a:lnTo>
                    <a:pt x="485791" y="31501"/>
                  </a:lnTo>
                  <a:lnTo>
                    <a:pt x="487676" y="36661"/>
                  </a:lnTo>
                  <a:lnTo>
                    <a:pt x="487676" y="48964"/>
                  </a:lnTo>
                  <a:lnTo>
                    <a:pt x="485592" y="53975"/>
                  </a:lnTo>
                  <a:lnTo>
                    <a:pt x="480053" y="59382"/>
                  </a:lnTo>
                  <a:close/>
                </a:path>
                <a:path w="538479" h="75564">
                  <a:moveTo>
                    <a:pt x="472148" y="64144"/>
                  </a:moveTo>
                  <a:lnTo>
                    <a:pt x="460441" y="64144"/>
                  </a:lnTo>
                  <a:lnTo>
                    <a:pt x="455678" y="62458"/>
                  </a:lnTo>
                  <a:lnTo>
                    <a:pt x="447939" y="55711"/>
                  </a:lnTo>
                  <a:lnTo>
                    <a:pt x="445905" y="50998"/>
                  </a:lnTo>
                  <a:lnTo>
                    <a:pt x="445707" y="44946"/>
                  </a:lnTo>
                  <a:lnTo>
                    <a:pt x="451213" y="44946"/>
                  </a:lnTo>
                  <a:lnTo>
                    <a:pt x="451412" y="49311"/>
                  </a:lnTo>
                  <a:lnTo>
                    <a:pt x="452900" y="52833"/>
                  </a:lnTo>
                  <a:lnTo>
                    <a:pt x="455678" y="55512"/>
                  </a:lnTo>
                  <a:lnTo>
                    <a:pt x="458555" y="58092"/>
                  </a:lnTo>
                  <a:lnTo>
                    <a:pt x="462177" y="59382"/>
                  </a:lnTo>
                  <a:lnTo>
                    <a:pt x="480053" y="59382"/>
                  </a:lnTo>
                  <a:lnTo>
                    <a:pt x="477258" y="62110"/>
                  </a:lnTo>
                  <a:lnTo>
                    <a:pt x="472148" y="64144"/>
                  </a:lnTo>
                  <a:close/>
                </a:path>
                <a:path w="538479" h="75564">
                  <a:moveTo>
                    <a:pt x="523200" y="64144"/>
                  </a:moveTo>
                  <a:lnTo>
                    <a:pt x="509210" y="64144"/>
                  </a:lnTo>
                  <a:lnTo>
                    <a:pt x="503604" y="61565"/>
                  </a:lnTo>
                  <a:lnTo>
                    <a:pt x="495419" y="22125"/>
                  </a:lnTo>
                  <a:lnTo>
                    <a:pt x="497304" y="14634"/>
                  </a:lnTo>
                  <a:lnTo>
                    <a:pt x="504844" y="2926"/>
                  </a:lnTo>
                  <a:lnTo>
                    <a:pt x="510351" y="0"/>
                  </a:lnTo>
                  <a:lnTo>
                    <a:pt x="523349" y="0"/>
                  </a:lnTo>
                  <a:lnTo>
                    <a:pt x="527814" y="1438"/>
                  </a:lnTo>
                  <a:lnTo>
                    <a:pt x="531499" y="4762"/>
                  </a:lnTo>
                  <a:lnTo>
                    <a:pt x="512534" y="4762"/>
                  </a:lnTo>
                  <a:lnTo>
                    <a:pt x="508267" y="7193"/>
                  </a:lnTo>
                  <a:lnTo>
                    <a:pt x="505390" y="12055"/>
                  </a:lnTo>
                  <a:lnTo>
                    <a:pt x="502513" y="16817"/>
                  </a:lnTo>
                  <a:lnTo>
                    <a:pt x="501158" y="23266"/>
                  </a:lnTo>
                  <a:lnTo>
                    <a:pt x="501074" y="32593"/>
                  </a:lnTo>
                  <a:lnTo>
                    <a:pt x="505425" y="32593"/>
                  </a:lnTo>
                  <a:lnTo>
                    <a:pt x="503555" y="34528"/>
                  </a:lnTo>
                  <a:lnTo>
                    <a:pt x="502116" y="38496"/>
                  </a:lnTo>
                  <a:lnTo>
                    <a:pt x="502116" y="48418"/>
                  </a:lnTo>
                  <a:lnTo>
                    <a:pt x="503455" y="52337"/>
                  </a:lnTo>
                  <a:lnTo>
                    <a:pt x="506134" y="55215"/>
                  </a:lnTo>
                  <a:lnTo>
                    <a:pt x="508912" y="57993"/>
                  </a:lnTo>
                  <a:lnTo>
                    <a:pt x="512732" y="59382"/>
                  </a:lnTo>
                  <a:lnTo>
                    <a:pt x="530989" y="59382"/>
                  </a:lnTo>
                  <a:lnTo>
                    <a:pt x="528210" y="62160"/>
                  </a:lnTo>
                  <a:lnTo>
                    <a:pt x="523200" y="64144"/>
                  </a:lnTo>
                  <a:close/>
                </a:path>
                <a:path w="538479" h="75564">
                  <a:moveTo>
                    <a:pt x="536644" y="16371"/>
                  </a:moveTo>
                  <a:lnTo>
                    <a:pt x="531137" y="16371"/>
                  </a:lnTo>
                  <a:lnTo>
                    <a:pt x="530641" y="12898"/>
                  </a:lnTo>
                  <a:lnTo>
                    <a:pt x="529252" y="10120"/>
                  </a:lnTo>
                  <a:lnTo>
                    <a:pt x="526970" y="8036"/>
                  </a:lnTo>
                  <a:lnTo>
                    <a:pt x="524688" y="5853"/>
                  </a:lnTo>
                  <a:lnTo>
                    <a:pt x="521761" y="4762"/>
                  </a:lnTo>
                  <a:lnTo>
                    <a:pt x="531499" y="4762"/>
                  </a:lnTo>
                  <a:lnTo>
                    <a:pt x="534164" y="7094"/>
                  </a:lnTo>
                  <a:lnTo>
                    <a:pt x="536049" y="11112"/>
                  </a:lnTo>
                  <a:lnTo>
                    <a:pt x="536644" y="16371"/>
                  </a:lnTo>
                  <a:close/>
                </a:path>
                <a:path w="538479" h="75564">
                  <a:moveTo>
                    <a:pt x="505425" y="32593"/>
                  </a:moveTo>
                  <a:lnTo>
                    <a:pt x="501223" y="32593"/>
                  </a:lnTo>
                  <a:lnTo>
                    <a:pt x="502711" y="29418"/>
                  </a:lnTo>
                  <a:lnTo>
                    <a:pt x="504944" y="26937"/>
                  </a:lnTo>
                  <a:lnTo>
                    <a:pt x="507920" y="25151"/>
                  </a:lnTo>
                  <a:lnTo>
                    <a:pt x="510996" y="23266"/>
                  </a:lnTo>
                  <a:lnTo>
                    <a:pt x="514270" y="22324"/>
                  </a:lnTo>
                  <a:lnTo>
                    <a:pt x="523795" y="22324"/>
                  </a:lnTo>
                  <a:lnTo>
                    <a:pt x="528707" y="24258"/>
                  </a:lnTo>
                  <a:lnTo>
                    <a:pt x="531462" y="27086"/>
                  </a:lnTo>
                  <a:lnTo>
                    <a:pt x="513030" y="27086"/>
                  </a:lnTo>
                  <a:lnTo>
                    <a:pt x="509309" y="28575"/>
                  </a:lnTo>
                  <a:lnTo>
                    <a:pt x="505425" y="32593"/>
                  </a:lnTo>
                  <a:close/>
                </a:path>
                <a:path w="538479" h="75564">
                  <a:moveTo>
                    <a:pt x="530989" y="59382"/>
                  </a:moveTo>
                  <a:lnTo>
                    <a:pt x="521960" y="59382"/>
                  </a:lnTo>
                  <a:lnTo>
                    <a:pt x="525532" y="57844"/>
                  </a:lnTo>
                  <a:lnTo>
                    <a:pt x="531187" y="51593"/>
                  </a:lnTo>
                  <a:lnTo>
                    <a:pt x="532626" y="47823"/>
                  </a:lnTo>
                  <a:lnTo>
                    <a:pt x="532555" y="38496"/>
                  </a:lnTo>
                  <a:lnTo>
                    <a:pt x="531237" y="34776"/>
                  </a:lnTo>
                  <a:lnTo>
                    <a:pt x="528458" y="31700"/>
                  </a:lnTo>
                  <a:lnTo>
                    <a:pt x="525780" y="28624"/>
                  </a:lnTo>
                  <a:lnTo>
                    <a:pt x="522158" y="27086"/>
                  </a:lnTo>
                  <a:lnTo>
                    <a:pt x="531462" y="27086"/>
                  </a:lnTo>
                  <a:lnTo>
                    <a:pt x="532973" y="28624"/>
                  </a:lnTo>
                  <a:lnTo>
                    <a:pt x="536346" y="31998"/>
                  </a:lnTo>
                  <a:lnTo>
                    <a:pt x="538281" y="36958"/>
                  </a:lnTo>
                  <a:lnTo>
                    <a:pt x="538281" y="49162"/>
                  </a:lnTo>
                  <a:lnTo>
                    <a:pt x="536247" y="54223"/>
                  </a:lnTo>
                  <a:lnTo>
                    <a:pt x="532179" y="58191"/>
                  </a:lnTo>
                  <a:lnTo>
                    <a:pt x="530989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80681345-F3B2-4F54-947D-B312B5C24F0B}"/>
                </a:ext>
              </a:extLst>
            </p:cNvPr>
            <p:cNvSpPr/>
            <p:nvPr/>
          </p:nvSpPr>
          <p:spPr>
            <a:xfrm>
              <a:off x="7551895" y="313753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9DD297A0-3C7C-4E0F-B055-FCA73DBA712F}"/>
                </a:ext>
              </a:extLst>
            </p:cNvPr>
            <p:cNvSpPr/>
            <p:nvPr/>
          </p:nvSpPr>
          <p:spPr>
            <a:xfrm>
              <a:off x="7551895" y="313753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2739EC41-2317-4F01-9443-C9F2E3C44C84}"/>
                </a:ext>
              </a:extLst>
            </p:cNvPr>
            <p:cNvSpPr/>
            <p:nvPr/>
          </p:nvSpPr>
          <p:spPr>
            <a:xfrm>
              <a:off x="7697979" y="3162137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23677" y="62805"/>
                  </a:moveTo>
                  <a:lnTo>
                    <a:pt x="418021" y="62805"/>
                  </a:lnTo>
                  <a:lnTo>
                    <a:pt x="418021" y="16668"/>
                  </a:lnTo>
                  <a:lnTo>
                    <a:pt x="401650" y="16668"/>
                  </a:lnTo>
                  <a:lnTo>
                    <a:pt x="401650" y="12650"/>
                  </a:lnTo>
                  <a:lnTo>
                    <a:pt x="406710" y="12551"/>
                  </a:lnTo>
                  <a:lnTo>
                    <a:pt x="410232" y="12104"/>
                  </a:lnTo>
                  <a:lnTo>
                    <a:pt x="412217" y="11310"/>
                  </a:lnTo>
                  <a:lnTo>
                    <a:pt x="414300" y="10517"/>
                  </a:lnTo>
                  <a:lnTo>
                    <a:pt x="415838" y="9276"/>
                  </a:lnTo>
                  <a:lnTo>
                    <a:pt x="416830" y="7590"/>
                  </a:lnTo>
                  <a:lnTo>
                    <a:pt x="417922" y="5903"/>
                  </a:lnTo>
                  <a:lnTo>
                    <a:pt x="418666" y="3571"/>
                  </a:lnTo>
                  <a:lnTo>
                    <a:pt x="419063" y="595"/>
                  </a:lnTo>
                  <a:lnTo>
                    <a:pt x="423677" y="595"/>
                  </a:lnTo>
                  <a:lnTo>
                    <a:pt x="423677" y="62805"/>
                  </a:lnTo>
                  <a:close/>
                </a:path>
                <a:path w="538479" h="75564">
                  <a:moveTo>
                    <a:pt x="452701" y="22175"/>
                  </a:moveTo>
                  <a:lnTo>
                    <a:pt x="447195" y="22175"/>
                  </a:lnTo>
                  <a:lnTo>
                    <a:pt x="447195" y="14833"/>
                  </a:lnTo>
                  <a:lnTo>
                    <a:pt x="448882" y="9673"/>
                  </a:lnTo>
                  <a:lnTo>
                    <a:pt x="452255" y="5804"/>
                  </a:lnTo>
                  <a:lnTo>
                    <a:pt x="455728" y="1934"/>
                  </a:lnTo>
                  <a:lnTo>
                    <a:pt x="460639" y="0"/>
                  </a:lnTo>
                  <a:lnTo>
                    <a:pt x="472843" y="0"/>
                  </a:lnTo>
                  <a:lnTo>
                    <a:pt x="477506" y="1587"/>
                  </a:lnTo>
                  <a:lnTo>
                    <a:pt x="480979" y="4762"/>
                  </a:lnTo>
                  <a:lnTo>
                    <a:pt x="462475" y="4762"/>
                  </a:lnTo>
                  <a:lnTo>
                    <a:pt x="459051" y="6201"/>
                  </a:lnTo>
                  <a:lnTo>
                    <a:pt x="454190" y="11856"/>
                  </a:lnTo>
                  <a:lnTo>
                    <a:pt x="452900" y="15775"/>
                  </a:lnTo>
                  <a:lnTo>
                    <a:pt x="452701" y="20835"/>
                  </a:lnTo>
                  <a:lnTo>
                    <a:pt x="452701" y="22175"/>
                  </a:lnTo>
                  <a:close/>
                </a:path>
                <a:path w="538479" h="75564">
                  <a:moveTo>
                    <a:pt x="486634" y="62805"/>
                  </a:moveTo>
                  <a:lnTo>
                    <a:pt x="445707" y="62805"/>
                  </a:lnTo>
                  <a:lnTo>
                    <a:pt x="445707" y="58241"/>
                  </a:lnTo>
                  <a:lnTo>
                    <a:pt x="470065" y="34131"/>
                  </a:lnTo>
                  <a:lnTo>
                    <a:pt x="474579" y="30559"/>
                  </a:lnTo>
                  <a:lnTo>
                    <a:pt x="476960" y="27682"/>
                  </a:lnTo>
                  <a:lnTo>
                    <a:pt x="479441" y="24804"/>
                  </a:lnTo>
                  <a:lnTo>
                    <a:pt x="480681" y="21431"/>
                  </a:lnTo>
                  <a:lnTo>
                    <a:pt x="480681" y="13791"/>
                  </a:lnTo>
                  <a:lnTo>
                    <a:pt x="479391" y="10715"/>
                  </a:lnTo>
                  <a:lnTo>
                    <a:pt x="474232" y="5953"/>
                  </a:lnTo>
                  <a:lnTo>
                    <a:pt x="470908" y="4762"/>
                  </a:lnTo>
                  <a:lnTo>
                    <a:pt x="480979" y="4762"/>
                  </a:lnTo>
                  <a:lnTo>
                    <a:pt x="484551" y="7937"/>
                  </a:lnTo>
                  <a:lnTo>
                    <a:pt x="486337" y="12203"/>
                  </a:lnTo>
                  <a:lnTo>
                    <a:pt x="486221" y="22175"/>
                  </a:lnTo>
                  <a:lnTo>
                    <a:pt x="484997" y="25846"/>
                  </a:lnTo>
                  <a:lnTo>
                    <a:pt x="479739" y="33287"/>
                  </a:lnTo>
                  <a:lnTo>
                    <a:pt x="474926" y="37256"/>
                  </a:lnTo>
                  <a:lnTo>
                    <a:pt x="462326" y="44896"/>
                  </a:lnTo>
                  <a:lnTo>
                    <a:pt x="458407" y="47823"/>
                  </a:lnTo>
                  <a:lnTo>
                    <a:pt x="453842" y="52784"/>
                  </a:lnTo>
                  <a:lnTo>
                    <a:pt x="452453" y="55215"/>
                  </a:lnTo>
                  <a:lnTo>
                    <a:pt x="451957" y="57596"/>
                  </a:lnTo>
                  <a:lnTo>
                    <a:pt x="486634" y="57596"/>
                  </a:lnTo>
                  <a:lnTo>
                    <a:pt x="486634" y="62805"/>
                  </a:lnTo>
                  <a:close/>
                </a:path>
                <a:path w="538479" h="75564">
                  <a:moveTo>
                    <a:pt x="522902" y="64144"/>
                  </a:moveTo>
                  <a:lnTo>
                    <a:pt x="510202" y="64144"/>
                  </a:lnTo>
                  <a:lnTo>
                    <a:pt x="505043" y="62458"/>
                  </a:lnTo>
                  <a:lnTo>
                    <a:pt x="497105" y="55711"/>
                  </a:lnTo>
                  <a:lnTo>
                    <a:pt x="495143" y="51246"/>
                  </a:lnTo>
                  <a:lnTo>
                    <a:pt x="495232" y="41423"/>
                  </a:lnTo>
                  <a:lnTo>
                    <a:pt x="496212" y="38348"/>
                  </a:lnTo>
                  <a:lnTo>
                    <a:pt x="500578" y="32196"/>
                  </a:lnTo>
                  <a:lnTo>
                    <a:pt x="503703" y="30261"/>
                  </a:lnTo>
                  <a:lnTo>
                    <a:pt x="507771" y="29467"/>
                  </a:lnTo>
                  <a:lnTo>
                    <a:pt x="507771" y="29319"/>
                  </a:lnTo>
                  <a:lnTo>
                    <a:pt x="497651" y="10864"/>
                  </a:lnTo>
                  <a:lnTo>
                    <a:pt x="499437" y="7094"/>
                  </a:lnTo>
                  <a:lnTo>
                    <a:pt x="506680" y="1438"/>
                  </a:lnTo>
                  <a:lnTo>
                    <a:pt x="511145" y="0"/>
                  </a:lnTo>
                  <a:lnTo>
                    <a:pt x="521761" y="0"/>
                  </a:lnTo>
                  <a:lnTo>
                    <a:pt x="526276" y="1438"/>
                  </a:lnTo>
                  <a:lnTo>
                    <a:pt x="530537" y="4762"/>
                  </a:lnTo>
                  <a:lnTo>
                    <a:pt x="512782" y="4762"/>
                  </a:lnTo>
                  <a:lnTo>
                    <a:pt x="509607" y="5754"/>
                  </a:lnTo>
                  <a:lnTo>
                    <a:pt x="504448" y="9723"/>
                  </a:lnTo>
                  <a:lnTo>
                    <a:pt x="503206" y="12253"/>
                  </a:lnTo>
                  <a:lnTo>
                    <a:pt x="503158" y="19198"/>
                  </a:lnTo>
                  <a:lnTo>
                    <a:pt x="504348" y="22026"/>
                  </a:lnTo>
                  <a:lnTo>
                    <a:pt x="509111" y="26193"/>
                  </a:lnTo>
                  <a:lnTo>
                    <a:pt x="512286" y="27235"/>
                  </a:lnTo>
                  <a:lnTo>
                    <a:pt x="530096" y="27235"/>
                  </a:lnTo>
                  <a:lnTo>
                    <a:pt x="528458" y="28326"/>
                  </a:lnTo>
                  <a:lnTo>
                    <a:pt x="525184" y="29319"/>
                  </a:lnTo>
                  <a:lnTo>
                    <a:pt x="525184" y="29467"/>
                  </a:lnTo>
                  <a:lnTo>
                    <a:pt x="529351" y="30360"/>
                  </a:lnTo>
                  <a:lnTo>
                    <a:pt x="531926" y="31849"/>
                  </a:lnTo>
                  <a:lnTo>
                    <a:pt x="511442" y="31849"/>
                  </a:lnTo>
                  <a:lnTo>
                    <a:pt x="507573" y="33089"/>
                  </a:lnTo>
                  <a:lnTo>
                    <a:pt x="504795" y="35569"/>
                  </a:lnTo>
                  <a:lnTo>
                    <a:pt x="502116" y="38050"/>
                  </a:lnTo>
                  <a:lnTo>
                    <a:pt x="500817" y="41225"/>
                  </a:lnTo>
                  <a:lnTo>
                    <a:pt x="500776" y="49758"/>
                  </a:lnTo>
                  <a:lnTo>
                    <a:pt x="502215" y="53181"/>
                  </a:lnTo>
                  <a:lnTo>
                    <a:pt x="507970" y="58142"/>
                  </a:lnTo>
                  <a:lnTo>
                    <a:pt x="511790" y="59382"/>
                  </a:lnTo>
                  <a:lnTo>
                    <a:pt x="531850" y="59382"/>
                  </a:lnTo>
                  <a:lnTo>
                    <a:pt x="528062" y="62507"/>
                  </a:lnTo>
                  <a:lnTo>
                    <a:pt x="522902" y="64144"/>
                  </a:lnTo>
                  <a:close/>
                </a:path>
                <a:path w="538479" h="75564">
                  <a:moveTo>
                    <a:pt x="530096" y="27235"/>
                  </a:moveTo>
                  <a:lnTo>
                    <a:pt x="520719" y="27235"/>
                  </a:lnTo>
                  <a:lnTo>
                    <a:pt x="524093" y="26193"/>
                  </a:lnTo>
                  <a:lnTo>
                    <a:pt x="526375" y="24110"/>
                  </a:lnTo>
                  <a:lnTo>
                    <a:pt x="528657" y="21927"/>
                  </a:lnTo>
                  <a:lnTo>
                    <a:pt x="529758" y="19198"/>
                  </a:lnTo>
                  <a:lnTo>
                    <a:pt x="529798" y="12253"/>
                  </a:lnTo>
                  <a:lnTo>
                    <a:pt x="528607" y="9624"/>
                  </a:lnTo>
                  <a:lnTo>
                    <a:pt x="526226" y="7739"/>
                  </a:lnTo>
                  <a:lnTo>
                    <a:pt x="523845" y="5754"/>
                  </a:lnTo>
                  <a:lnTo>
                    <a:pt x="520620" y="4762"/>
                  </a:lnTo>
                  <a:lnTo>
                    <a:pt x="530537" y="4762"/>
                  </a:lnTo>
                  <a:lnTo>
                    <a:pt x="533618" y="7094"/>
                  </a:lnTo>
                  <a:lnTo>
                    <a:pt x="535453" y="10864"/>
                  </a:lnTo>
                  <a:lnTo>
                    <a:pt x="535361" y="19198"/>
                  </a:lnTo>
                  <a:lnTo>
                    <a:pt x="534560" y="21778"/>
                  </a:lnTo>
                  <a:lnTo>
                    <a:pt x="532775" y="24258"/>
                  </a:lnTo>
                  <a:lnTo>
                    <a:pt x="530989" y="26640"/>
                  </a:lnTo>
                  <a:lnTo>
                    <a:pt x="530096" y="27235"/>
                  </a:lnTo>
                  <a:close/>
                </a:path>
                <a:path w="538479" h="75564">
                  <a:moveTo>
                    <a:pt x="531850" y="59382"/>
                  </a:moveTo>
                  <a:lnTo>
                    <a:pt x="521414" y="59382"/>
                  </a:lnTo>
                  <a:lnTo>
                    <a:pt x="525234" y="58142"/>
                  </a:lnTo>
                  <a:lnTo>
                    <a:pt x="528012" y="55661"/>
                  </a:lnTo>
                  <a:lnTo>
                    <a:pt x="530889" y="53181"/>
                  </a:lnTo>
                  <a:lnTo>
                    <a:pt x="532328" y="49758"/>
                  </a:lnTo>
                  <a:lnTo>
                    <a:pt x="532243" y="41225"/>
                  </a:lnTo>
                  <a:lnTo>
                    <a:pt x="530939" y="38199"/>
                  </a:lnTo>
                  <a:lnTo>
                    <a:pt x="528161" y="35718"/>
                  </a:lnTo>
                  <a:lnTo>
                    <a:pt x="525383" y="33139"/>
                  </a:lnTo>
                  <a:lnTo>
                    <a:pt x="521464" y="31849"/>
                  </a:lnTo>
                  <a:lnTo>
                    <a:pt x="531926" y="31849"/>
                  </a:lnTo>
                  <a:lnTo>
                    <a:pt x="532526" y="32196"/>
                  </a:lnTo>
                  <a:lnTo>
                    <a:pt x="536892" y="37752"/>
                  </a:lnTo>
                  <a:lnTo>
                    <a:pt x="537983" y="41225"/>
                  </a:lnTo>
                  <a:lnTo>
                    <a:pt x="537983" y="51246"/>
                  </a:lnTo>
                  <a:lnTo>
                    <a:pt x="535999" y="55860"/>
                  </a:lnTo>
                  <a:lnTo>
                    <a:pt x="531850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>
              <a:extLst>
                <a:ext uri="{FF2B5EF4-FFF2-40B4-BE49-F238E27FC236}">
                  <a16:creationId xmlns:a16="http://schemas.microsoft.com/office/drawing/2014/main" id="{15B1796C-65D1-4863-92F3-64DD60EF5CE5}"/>
                </a:ext>
              </a:extLst>
            </p:cNvPr>
            <p:cNvSpPr/>
            <p:nvPr/>
          </p:nvSpPr>
          <p:spPr>
            <a:xfrm>
              <a:off x="7551895" y="3615059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>
              <a:extLst>
                <a:ext uri="{FF2B5EF4-FFF2-40B4-BE49-F238E27FC236}">
                  <a16:creationId xmlns:a16="http://schemas.microsoft.com/office/drawing/2014/main" id="{AD1503D4-9402-4B25-B457-063E46DE3E64}"/>
                </a:ext>
              </a:extLst>
            </p:cNvPr>
            <p:cNvSpPr/>
            <p:nvPr/>
          </p:nvSpPr>
          <p:spPr>
            <a:xfrm>
              <a:off x="7551895" y="3615059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>
              <a:extLst>
                <a:ext uri="{FF2B5EF4-FFF2-40B4-BE49-F238E27FC236}">
                  <a16:creationId xmlns:a16="http://schemas.microsoft.com/office/drawing/2014/main" id="{5E9B7628-EC86-44B1-B7E8-024560D3CF4D}"/>
                </a:ext>
              </a:extLst>
            </p:cNvPr>
            <p:cNvSpPr/>
            <p:nvPr/>
          </p:nvSpPr>
          <p:spPr>
            <a:xfrm>
              <a:off x="7722686" y="3639660"/>
              <a:ext cx="488315" cy="75565"/>
            </a:xfrm>
            <a:custGeom>
              <a:avLst/>
              <a:gdLst/>
              <a:ahLst/>
              <a:cxnLst/>
              <a:rect l="l" t="t" r="r" b="b"/>
              <a:pathLst>
                <a:path w="48831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48831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48831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48831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48831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48831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48831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48831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48831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48831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48831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48831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48831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48831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48831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48831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48831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48831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48831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48831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488315" h="75564">
                  <a:moveTo>
                    <a:pt x="424371" y="64144"/>
                  </a:moveTo>
                  <a:lnTo>
                    <a:pt x="410381" y="64144"/>
                  </a:lnTo>
                  <a:lnTo>
                    <a:pt x="404775" y="61565"/>
                  </a:lnTo>
                  <a:lnTo>
                    <a:pt x="396590" y="22125"/>
                  </a:lnTo>
                  <a:lnTo>
                    <a:pt x="398475" y="14634"/>
                  </a:lnTo>
                  <a:lnTo>
                    <a:pt x="406016" y="2926"/>
                  </a:lnTo>
                  <a:lnTo>
                    <a:pt x="411522" y="0"/>
                  </a:lnTo>
                  <a:lnTo>
                    <a:pt x="424520" y="0"/>
                  </a:lnTo>
                  <a:lnTo>
                    <a:pt x="428985" y="1438"/>
                  </a:lnTo>
                  <a:lnTo>
                    <a:pt x="432670" y="4762"/>
                  </a:lnTo>
                  <a:lnTo>
                    <a:pt x="413705" y="4762"/>
                  </a:lnTo>
                  <a:lnTo>
                    <a:pt x="409439" y="7193"/>
                  </a:lnTo>
                  <a:lnTo>
                    <a:pt x="406561" y="12055"/>
                  </a:lnTo>
                  <a:lnTo>
                    <a:pt x="403684" y="16817"/>
                  </a:lnTo>
                  <a:lnTo>
                    <a:pt x="402329" y="23266"/>
                  </a:lnTo>
                  <a:lnTo>
                    <a:pt x="402245" y="32593"/>
                  </a:lnTo>
                  <a:lnTo>
                    <a:pt x="406596" y="32593"/>
                  </a:lnTo>
                  <a:lnTo>
                    <a:pt x="404726" y="34528"/>
                  </a:lnTo>
                  <a:lnTo>
                    <a:pt x="403287" y="38496"/>
                  </a:lnTo>
                  <a:lnTo>
                    <a:pt x="403287" y="48418"/>
                  </a:lnTo>
                  <a:lnTo>
                    <a:pt x="404626" y="52337"/>
                  </a:lnTo>
                  <a:lnTo>
                    <a:pt x="407305" y="55215"/>
                  </a:lnTo>
                  <a:lnTo>
                    <a:pt x="410084" y="57993"/>
                  </a:lnTo>
                  <a:lnTo>
                    <a:pt x="413903" y="59382"/>
                  </a:lnTo>
                  <a:lnTo>
                    <a:pt x="432160" y="59382"/>
                  </a:lnTo>
                  <a:lnTo>
                    <a:pt x="429382" y="62160"/>
                  </a:lnTo>
                  <a:lnTo>
                    <a:pt x="424371" y="64144"/>
                  </a:lnTo>
                  <a:close/>
                </a:path>
                <a:path w="488315" h="75564">
                  <a:moveTo>
                    <a:pt x="437815" y="16371"/>
                  </a:moveTo>
                  <a:lnTo>
                    <a:pt x="432309" y="16371"/>
                  </a:lnTo>
                  <a:lnTo>
                    <a:pt x="431812" y="12898"/>
                  </a:lnTo>
                  <a:lnTo>
                    <a:pt x="430423" y="10120"/>
                  </a:lnTo>
                  <a:lnTo>
                    <a:pt x="428141" y="8036"/>
                  </a:lnTo>
                  <a:lnTo>
                    <a:pt x="425859" y="5853"/>
                  </a:lnTo>
                  <a:lnTo>
                    <a:pt x="422932" y="4762"/>
                  </a:lnTo>
                  <a:lnTo>
                    <a:pt x="432670" y="4762"/>
                  </a:lnTo>
                  <a:lnTo>
                    <a:pt x="435335" y="7094"/>
                  </a:lnTo>
                  <a:lnTo>
                    <a:pt x="437220" y="11112"/>
                  </a:lnTo>
                  <a:lnTo>
                    <a:pt x="437815" y="16371"/>
                  </a:lnTo>
                  <a:close/>
                </a:path>
                <a:path w="488315" h="75564">
                  <a:moveTo>
                    <a:pt x="406596" y="32593"/>
                  </a:moveTo>
                  <a:lnTo>
                    <a:pt x="402394" y="32593"/>
                  </a:lnTo>
                  <a:lnTo>
                    <a:pt x="403882" y="29418"/>
                  </a:lnTo>
                  <a:lnTo>
                    <a:pt x="406115" y="26937"/>
                  </a:lnTo>
                  <a:lnTo>
                    <a:pt x="409091" y="25151"/>
                  </a:lnTo>
                  <a:lnTo>
                    <a:pt x="412167" y="23266"/>
                  </a:lnTo>
                  <a:lnTo>
                    <a:pt x="415441" y="22324"/>
                  </a:lnTo>
                  <a:lnTo>
                    <a:pt x="424966" y="22324"/>
                  </a:lnTo>
                  <a:lnTo>
                    <a:pt x="429878" y="24258"/>
                  </a:lnTo>
                  <a:lnTo>
                    <a:pt x="432633" y="27086"/>
                  </a:lnTo>
                  <a:lnTo>
                    <a:pt x="414201" y="27086"/>
                  </a:lnTo>
                  <a:lnTo>
                    <a:pt x="410480" y="28575"/>
                  </a:lnTo>
                  <a:lnTo>
                    <a:pt x="406596" y="32593"/>
                  </a:lnTo>
                  <a:close/>
                </a:path>
                <a:path w="488315" h="75564">
                  <a:moveTo>
                    <a:pt x="432160" y="59382"/>
                  </a:moveTo>
                  <a:lnTo>
                    <a:pt x="423131" y="59382"/>
                  </a:lnTo>
                  <a:lnTo>
                    <a:pt x="426703" y="57844"/>
                  </a:lnTo>
                  <a:lnTo>
                    <a:pt x="432358" y="51593"/>
                  </a:lnTo>
                  <a:lnTo>
                    <a:pt x="433797" y="47823"/>
                  </a:lnTo>
                  <a:lnTo>
                    <a:pt x="433726" y="38496"/>
                  </a:lnTo>
                  <a:lnTo>
                    <a:pt x="432408" y="34776"/>
                  </a:lnTo>
                  <a:lnTo>
                    <a:pt x="429630" y="31700"/>
                  </a:lnTo>
                  <a:lnTo>
                    <a:pt x="426951" y="28624"/>
                  </a:lnTo>
                  <a:lnTo>
                    <a:pt x="423329" y="27086"/>
                  </a:lnTo>
                  <a:lnTo>
                    <a:pt x="432633" y="27086"/>
                  </a:lnTo>
                  <a:lnTo>
                    <a:pt x="434144" y="28624"/>
                  </a:lnTo>
                  <a:lnTo>
                    <a:pt x="437518" y="31998"/>
                  </a:lnTo>
                  <a:lnTo>
                    <a:pt x="439452" y="36958"/>
                  </a:lnTo>
                  <a:lnTo>
                    <a:pt x="439452" y="49162"/>
                  </a:lnTo>
                  <a:lnTo>
                    <a:pt x="437418" y="54223"/>
                  </a:lnTo>
                  <a:lnTo>
                    <a:pt x="433350" y="58191"/>
                  </a:lnTo>
                  <a:lnTo>
                    <a:pt x="432160" y="59382"/>
                  </a:lnTo>
                  <a:close/>
                </a:path>
                <a:path w="488315" h="75564">
                  <a:moveTo>
                    <a:pt x="488271" y="47327"/>
                  </a:moveTo>
                  <a:lnTo>
                    <a:pt x="445111" y="47327"/>
                  </a:lnTo>
                  <a:lnTo>
                    <a:pt x="445111" y="41969"/>
                  </a:lnTo>
                  <a:lnTo>
                    <a:pt x="473835" y="595"/>
                  </a:lnTo>
                  <a:lnTo>
                    <a:pt x="478895" y="595"/>
                  </a:lnTo>
                  <a:lnTo>
                    <a:pt x="478895" y="8780"/>
                  </a:lnTo>
                  <a:lnTo>
                    <a:pt x="473686" y="8780"/>
                  </a:lnTo>
                  <a:lnTo>
                    <a:pt x="450171" y="42564"/>
                  </a:lnTo>
                  <a:lnTo>
                    <a:pt x="488271" y="42564"/>
                  </a:lnTo>
                  <a:lnTo>
                    <a:pt x="488271" y="47327"/>
                  </a:lnTo>
                  <a:close/>
                </a:path>
                <a:path w="488315" h="75564">
                  <a:moveTo>
                    <a:pt x="478895" y="42564"/>
                  </a:moveTo>
                  <a:lnTo>
                    <a:pt x="473835" y="42564"/>
                  </a:lnTo>
                  <a:lnTo>
                    <a:pt x="473835" y="8780"/>
                  </a:lnTo>
                  <a:lnTo>
                    <a:pt x="478895" y="8780"/>
                  </a:lnTo>
                  <a:lnTo>
                    <a:pt x="478895" y="42564"/>
                  </a:lnTo>
                  <a:close/>
                </a:path>
                <a:path w="488315" h="75564">
                  <a:moveTo>
                    <a:pt x="478895" y="62805"/>
                  </a:moveTo>
                  <a:lnTo>
                    <a:pt x="473835" y="62805"/>
                  </a:lnTo>
                  <a:lnTo>
                    <a:pt x="473835" y="47327"/>
                  </a:lnTo>
                  <a:lnTo>
                    <a:pt x="478895" y="47327"/>
                  </a:lnTo>
                  <a:lnTo>
                    <a:pt x="478895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>
              <a:extLst>
                <a:ext uri="{FF2B5EF4-FFF2-40B4-BE49-F238E27FC236}">
                  <a16:creationId xmlns:a16="http://schemas.microsoft.com/office/drawing/2014/main" id="{9CF2F5A0-BC39-4A61-A7E0-8F9E7D0946D2}"/>
                </a:ext>
              </a:extLst>
            </p:cNvPr>
            <p:cNvSpPr/>
            <p:nvPr/>
          </p:nvSpPr>
          <p:spPr>
            <a:xfrm>
              <a:off x="7553620" y="3933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>
              <a:extLst>
                <a:ext uri="{FF2B5EF4-FFF2-40B4-BE49-F238E27FC236}">
                  <a16:creationId xmlns:a16="http://schemas.microsoft.com/office/drawing/2014/main" id="{63A48E92-8C00-4F59-BBAE-E3503F095F44}"/>
                </a:ext>
              </a:extLst>
            </p:cNvPr>
            <p:cNvSpPr/>
            <p:nvPr/>
          </p:nvSpPr>
          <p:spPr>
            <a:xfrm>
              <a:off x="7553620" y="3933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>
              <a:extLst>
                <a:ext uri="{FF2B5EF4-FFF2-40B4-BE49-F238E27FC236}">
                  <a16:creationId xmlns:a16="http://schemas.microsoft.com/office/drawing/2014/main" id="{7066F2EE-04B9-46D4-B416-86E625870A6F}"/>
                </a:ext>
              </a:extLst>
            </p:cNvPr>
            <p:cNvSpPr/>
            <p:nvPr/>
          </p:nvSpPr>
          <p:spPr>
            <a:xfrm>
              <a:off x="7879569" y="3957400"/>
              <a:ext cx="182872" cy="80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>
              <a:extLst>
                <a:ext uri="{FF2B5EF4-FFF2-40B4-BE49-F238E27FC236}">
                  <a16:creationId xmlns:a16="http://schemas.microsoft.com/office/drawing/2014/main" id="{C8BDFB3F-A3C4-4617-807E-7F4A1D6A320B}"/>
                </a:ext>
              </a:extLst>
            </p:cNvPr>
            <p:cNvSpPr/>
            <p:nvPr/>
          </p:nvSpPr>
          <p:spPr>
            <a:xfrm>
              <a:off x="7551895" y="377423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>
              <a:extLst>
                <a:ext uri="{FF2B5EF4-FFF2-40B4-BE49-F238E27FC236}">
                  <a16:creationId xmlns:a16="http://schemas.microsoft.com/office/drawing/2014/main" id="{AAEAA40B-6D10-4A30-8416-65B5E899BB4A}"/>
                </a:ext>
              </a:extLst>
            </p:cNvPr>
            <p:cNvSpPr/>
            <p:nvPr/>
          </p:nvSpPr>
          <p:spPr>
            <a:xfrm>
              <a:off x="7551895" y="377423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>
              <a:extLst>
                <a:ext uri="{FF2B5EF4-FFF2-40B4-BE49-F238E27FC236}">
                  <a16:creationId xmlns:a16="http://schemas.microsoft.com/office/drawing/2014/main" id="{F5B8955F-8E7F-441F-89C7-154F3DA93041}"/>
                </a:ext>
              </a:extLst>
            </p:cNvPr>
            <p:cNvSpPr/>
            <p:nvPr/>
          </p:nvSpPr>
          <p:spPr>
            <a:xfrm>
              <a:off x="7722686" y="3798834"/>
              <a:ext cx="488315" cy="75565"/>
            </a:xfrm>
            <a:custGeom>
              <a:avLst/>
              <a:gdLst/>
              <a:ahLst/>
              <a:cxnLst/>
              <a:rect l="l" t="t" r="r" b="b"/>
              <a:pathLst>
                <a:path w="48831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48831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48831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48831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48831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48831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48831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48831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48831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48831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48831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48831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48831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48831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48831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48831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48831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48831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48831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48831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488315" h="75564">
                  <a:moveTo>
                    <a:pt x="424371" y="64144"/>
                  </a:moveTo>
                  <a:lnTo>
                    <a:pt x="410381" y="64144"/>
                  </a:lnTo>
                  <a:lnTo>
                    <a:pt x="404775" y="61565"/>
                  </a:lnTo>
                  <a:lnTo>
                    <a:pt x="396590" y="22125"/>
                  </a:lnTo>
                  <a:lnTo>
                    <a:pt x="398475" y="14634"/>
                  </a:lnTo>
                  <a:lnTo>
                    <a:pt x="406016" y="2926"/>
                  </a:lnTo>
                  <a:lnTo>
                    <a:pt x="411522" y="0"/>
                  </a:lnTo>
                  <a:lnTo>
                    <a:pt x="424520" y="0"/>
                  </a:lnTo>
                  <a:lnTo>
                    <a:pt x="428985" y="1438"/>
                  </a:lnTo>
                  <a:lnTo>
                    <a:pt x="432670" y="4762"/>
                  </a:lnTo>
                  <a:lnTo>
                    <a:pt x="413705" y="4762"/>
                  </a:lnTo>
                  <a:lnTo>
                    <a:pt x="409439" y="7193"/>
                  </a:lnTo>
                  <a:lnTo>
                    <a:pt x="406561" y="12055"/>
                  </a:lnTo>
                  <a:lnTo>
                    <a:pt x="403684" y="16817"/>
                  </a:lnTo>
                  <a:lnTo>
                    <a:pt x="402329" y="23266"/>
                  </a:lnTo>
                  <a:lnTo>
                    <a:pt x="402245" y="32593"/>
                  </a:lnTo>
                  <a:lnTo>
                    <a:pt x="406596" y="32593"/>
                  </a:lnTo>
                  <a:lnTo>
                    <a:pt x="404726" y="34528"/>
                  </a:lnTo>
                  <a:lnTo>
                    <a:pt x="403287" y="38496"/>
                  </a:lnTo>
                  <a:lnTo>
                    <a:pt x="403287" y="48418"/>
                  </a:lnTo>
                  <a:lnTo>
                    <a:pt x="404626" y="52337"/>
                  </a:lnTo>
                  <a:lnTo>
                    <a:pt x="407305" y="55215"/>
                  </a:lnTo>
                  <a:lnTo>
                    <a:pt x="410084" y="57993"/>
                  </a:lnTo>
                  <a:lnTo>
                    <a:pt x="413903" y="59382"/>
                  </a:lnTo>
                  <a:lnTo>
                    <a:pt x="432160" y="59382"/>
                  </a:lnTo>
                  <a:lnTo>
                    <a:pt x="429382" y="62160"/>
                  </a:lnTo>
                  <a:lnTo>
                    <a:pt x="424371" y="64144"/>
                  </a:lnTo>
                  <a:close/>
                </a:path>
                <a:path w="488315" h="75564">
                  <a:moveTo>
                    <a:pt x="437815" y="16371"/>
                  </a:moveTo>
                  <a:lnTo>
                    <a:pt x="432309" y="16371"/>
                  </a:lnTo>
                  <a:lnTo>
                    <a:pt x="431812" y="12898"/>
                  </a:lnTo>
                  <a:lnTo>
                    <a:pt x="430423" y="10120"/>
                  </a:lnTo>
                  <a:lnTo>
                    <a:pt x="428141" y="8036"/>
                  </a:lnTo>
                  <a:lnTo>
                    <a:pt x="425859" y="5853"/>
                  </a:lnTo>
                  <a:lnTo>
                    <a:pt x="422932" y="4762"/>
                  </a:lnTo>
                  <a:lnTo>
                    <a:pt x="432670" y="4762"/>
                  </a:lnTo>
                  <a:lnTo>
                    <a:pt x="435335" y="7094"/>
                  </a:lnTo>
                  <a:lnTo>
                    <a:pt x="437220" y="11112"/>
                  </a:lnTo>
                  <a:lnTo>
                    <a:pt x="437815" y="16371"/>
                  </a:lnTo>
                  <a:close/>
                </a:path>
                <a:path w="488315" h="75564">
                  <a:moveTo>
                    <a:pt x="406596" y="32593"/>
                  </a:moveTo>
                  <a:lnTo>
                    <a:pt x="402394" y="32593"/>
                  </a:lnTo>
                  <a:lnTo>
                    <a:pt x="403882" y="29418"/>
                  </a:lnTo>
                  <a:lnTo>
                    <a:pt x="406115" y="26937"/>
                  </a:lnTo>
                  <a:lnTo>
                    <a:pt x="409091" y="25151"/>
                  </a:lnTo>
                  <a:lnTo>
                    <a:pt x="412167" y="23266"/>
                  </a:lnTo>
                  <a:lnTo>
                    <a:pt x="415441" y="22324"/>
                  </a:lnTo>
                  <a:lnTo>
                    <a:pt x="424966" y="22324"/>
                  </a:lnTo>
                  <a:lnTo>
                    <a:pt x="429878" y="24258"/>
                  </a:lnTo>
                  <a:lnTo>
                    <a:pt x="432633" y="27086"/>
                  </a:lnTo>
                  <a:lnTo>
                    <a:pt x="414201" y="27086"/>
                  </a:lnTo>
                  <a:lnTo>
                    <a:pt x="410480" y="28575"/>
                  </a:lnTo>
                  <a:lnTo>
                    <a:pt x="406596" y="32593"/>
                  </a:lnTo>
                  <a:close/>
                </a:path>
                <a:path w="488315" h="75564">
                  <a:moveTo>
                    <a:pt x="432160" y="59382"/>
                  </a:moveTo>
                  <a:lnTo>
                    <a:pt x="423131" y="59382"/>
                  </a:lnTo>
                  <a:lnTo>
                    <a:pt x="426703" y="57844"/>
                  </a:lnTo>
                  <a:lnTo>
                    <a:pt x="432358" y="51593"/>
                  </a:lnTo>
                  <a:lnTo>
                    <a:pt x="433797" y="47823"/>
                  </a:lnTo>
                  <a:lnTo>
                    <a:pt x="433726" y="38496"/>
                  </a:lnTo>
                  <a:lnTo>
                    <a:pt x="432408" y="34776"/>
                  </a:lnTo>
                  <a:lnTo>
                    <a:pt x="429630" y="31700"/>
                  </a:lnTo>
                  <a:lnTo>
                    <a:pt x="426951" y="28624"/>
                  </a:lnTo>
                  <a:lnTo>
                    <a:pt x="423329" y="27086"/>
                  </a:lnTo>
                  <a:lnTo>
                    <a:pt x="432633" y="27086"/>
                  </a:lnTo>
                  <a:lnTo>
                    <a:pt x="434144" y="28624"/>
                  </a:lnTo>
                  <a:lnTo>
                    <a:pt x="437518" y="31998"/>
                  </a:lnTo>
                  <a:lnTo>
                    <a:pt x="439452" y="36958"/>
                  </a:lnTo>
                  <a:lnTo>
                    <a:pt x="439452" y="49162"/>
                  </a:lnTo>
                  <a:lnTo>
                    <a:pt x="437418" y="54223"/>
                  </a:lnTo>
                  <a:lnTo>
                    <a:pt x="433350" y="58191"/>
                  </a:lnTo>
                  <a:lnTo>
                    <a:pt x="432160" y="59382"/>
                  </a:lnTo>
                  <a:close/>
                </a:path>
                <a:path w="488315" h="75564">
                  <a:moveTo>
                    <a:pt x="488271" y="47327"/>
                  </a:moveTo>
                  <a:lnTo>
                    <a:pt x="445111" y="47327"/>
                  </a:lnTo>
                  <a:lnTo>
                    <a:pt x="445111" y="41969"/>
                  </a:lnTo>
                  <a:lnTo>
                    <a:pt x="473835" y="595"/>
                  </a:lnTo>
                  <a:lnTo>
                    <a:pt x="478895" y="595"/>
                  </a:lnTo>
                  <a:lnTo>
                    <a:pt x="478895" y="8780"/>
                  </a:lnTo>
                  <a:lnTo>
                    <a:pt x="473686" y="8780"/>
                  </a:lnTo>
                  <a:lnTo>
                    <a:pt x="450171" y="42564"/>
                  </a:lnTo>
                  <a:lnTo>
                    <a:pt x="488271" y="42564"/>
                  </a:lnTo>
                  <a:lnTo>
                    <a:pt x="488271" y="47327"/>
                  </a:lnTo>
                  <a:close/>
                </a:path>
                <a:path w="488315" h="75564">
                  <a:moveTo>
                    <a:pt x="478895" y="42564"/>
                  </a:moveTo>
                  <a:lnTo>
                    <a:pt x="473835" y="42564"/>
                  </a:lnTo>
                  <a:lnTo>
                    <a:pt x="473835" y="8780"/>
                  </a:lnTo>
                  <a:lnTo>
                    <a:pt x="478895" y="8780"/>
                  </a:lnTo>
                  <a:lnTo>
                    <a:pt x="478895" y="42564"/>
                  </a:lnTo>
                  <a:close/>
                </a:path>
                <a:path w="488315" h="75564">
                  <a:moveTo>
                    <a:pt x="478895" y="62805"/>
                  </a:moveTo>
                  <a:lnTo>
                    <a:pt x="473835" y="62805"/>
                  </a:lnTo>
                  <a:lnTo>
                    <a:pt x="473835" y="47327"/>
                  </a:lnTo>
                  <a:lnTo>
                    <a:pt x="478895" y="47327"/>
                  </a:lnTo>
                  <a:lnTo>
                    <a:pt x="478895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>
              <a:extLst>
                <a:ext uri="{FF2B5EF4-FFF2-40B4-BE49-F238E27FC236}">
                  <a16:creationId xmlns:a16="http://schemas.microsoft.com/office/drawing/2014/main" id="{A344D688-6292-4C20-A8EF-6FA71EA9AA37}"/>
                </a:ext>
              </a:extLst>
            </p:cNvPr>
            <p:cNvSpPr/>
            <p:nvPr/>
          </p:nvSpPr>
          <p:spPr>
            <a:xfrm>
              <a:off x="7551908" y="170176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>
              <a:extLst>
                <a:ext uri="{FF2B5EF4-FFF2-40B4-BE49-F238E27FC236}">
                  <a16:creationId xmlns:a16="http://schemas.microsoft.com/office/drawing/2014/main" id="{9DDEF940-CA7A-4557-9853-CAF41FF864C9}"/>
                </a:ext>
              </a:extLst>
            </p:cNvPr>
            <p:cNvSpPr/>
            <p:nvPr/>
          </p:nvSpPr>
          <p:spPr>
            <a:xfrm>
              <a:off x="7551908" y="170176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>
              <a:extLst>
                <a:ext uri="{FF2B5EF4-FFF2-40B4-BE49-F238E27FC236}">
                  <a16:creationId xmlns:a16="http://schemas.microsoft.com/office/drawing/2014/main" id="{CE396F2A-799F-4723-B68F-DC8FC0412452}"/>
                </a:ext>
              </a:extLst>
            </p:cNvPr>
            <p:cNvSpPr/>
            <p:nvPr/>
          </p:nvSpPr>
          <p:spPr>
            <a:xfrm>
              <a:off x="7889906" y="1725768"/>
              <a:ext cx="155674" cy="647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>
              <a:extLst>
                <a:ext uri="{FF2B5EF4-FFF2-40B4-BE49-F238E27FC236}">
                  <a16:creationId xmlns:a16="http://schemas.microsoft.com/office/drawing/2014/main" id="{9CE59A5E-8607-4EC4-B89F-C2BB95C52796}"/>
                </a:ext>
              </a:extLst>
            </p:cNvPr>
            <p:cNvSpPr/>
            <p:nvPr/>
          </p:nvSpPr>
          <p:spPr>
            <a:xfrm>
              <a:off x="7553608" y="1858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>
              <a:extLst>
                <a:ext uri="{FF2B5EF4-FFF2-40B4-BE49-F238E27FC236}">
                  <a16:creationId xmlns:a16="http://schemas.microsoft.com/office/drawing/2014/main" id="{5407B775-3EF7-4367-9612-28D923B21028}"/>
                </a:ext>
              </a:extLst>
            </p:cNvPr>
            <p:cNvSpPr/>
            <p:nvPr/>
          </p:nvSpPr>
          <p:spPr>
            <a:xfrm>
              <a:off x="7553608" y="1858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>
              <a:extLst>
                <a:ext uri="{FF2B5EF4-FFF2-40B4-BE49-F238E27FC236}">
                  <a16:creationId xmlns:a16="http://schemas.microsoft.com/office/drawing/2014/main" id="{B42932C4-7C3F-4C75-BAAD-6527B1A92F0B}"/>
                </a:ext>
              </a:extLst>
            </p:cNvPr>
            <p:cNvSpPr/>
            <p:nvPr/>
          </p:nvSpPr>
          <p:spPr>
            <a:xfrm>
              <a:off x="7699692" y="1882997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>
              <a:extLst>
                <a:ext uri="{FF2B5EF4-FFF2-40B4-BE49-F238E27FC236}">
                  <a16:creationId xmlns:a16="http://schemas.microsoft.com/office/drawing/2014/main" id="{1546CE29-8721-47C8-8C26-32688A7C06AF}"/>
                </a:ext>
              </a:extLst>
            </p:cNvPr>
            <p:cNvSpPr/>
            <p:nvPr/>
          </p:nvSpPr>
          <p:spPr>
            <a:xfrm>
              <a:off x="7554445" y="90907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>
              <a:extLst>
                <a:ext uri="{FF2B5EF4-FFF2-40B4-BE49-F238E27FC236}">
                  <a16:creationId xmlns:a16="http://schemas.microsoft.com/office/drawing/2014/main" id="{AC92C273-EF5C-43E8-A749-C7510634877C}"/>
                </a:ext>
              </a:extLst>
            </p:cNvPr>
            <p:cNvSpPr/>
            <p:nvPr/>
          </p:nvSpPr>
          <p:spPr>
            <a:xfrm>
              <a:off x="7554445" y="90907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>
              <a:extLst>
                <a:ext uri="{FF2B5EF4-FFF2-40B4-BE49-F238E27FC236}">
                  <a16:creationId xmlns:a16="http://schemas.microsoft.com/office/drawing/2014/main" id="{A95790F3-258F-4364-A74C-38610ACFCFD4}"/>
                </a:ext>
              </a:extLst>
            </p:cNvPr>
            <p:cNvSpPr/>
            <p:nvPr/>
          </p:nvSpPr>
          <p:spPr>
            <a:xfrm>
              <a:off x="7892444" y="933080"/>
              <a:ext cx="155674" cy="647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>
              <a:extLst>
                <a:ext uri="{FF2B5EF4-FFF2-40B4-BE49-F238E27FC236}">
                  <a16:creationId xmlns:a16="http://schemas.microsoft.com/office/drawing/2014/main" id="{1056CEB1-9395-4243-B9BF-42E284DD456D}"/>
                </a:ext>
              </a:extLst>
            </p:cNvPr>
            <p:cNvSpPr/>
            <p:nvPr/>
          </p:nvSpPr>
          <p:spPr>
            <a:xfrm>
              <a:off x="7556095" y="10670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>
              <a:extLst>
                <a:ext uri="{FF2B5EF4-FFF2-40B4-BE49-F238E27FC236}">
                  <a16:creationId xmlns:a16="http://schemas.microsoft.com/office/drawing/2014/main" id="{2DCA5905-985F-4D10-9B71-9BB964DE1B8D}"/>
                </a:ext>
              </a:extLst>
            </p:cNvPr>
            <p:cNvSpPr/>
            <p:nvPr/>
          </p:nvSpPr>
          <p:spPr>
            <a:xfrm>
              <a:off x="7556095" y="10670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>
              <a:extLst>
                <a:ext uri="{FF2B5EF4-FFF2-40B4-BE49-F238E27FC236}">
                  <a16:creationId xmlns:a16="http://schemas.microsoft.com/office/drawing/2014/main" id="{F7FB2CE0-A2B1-4E45-B683-0C886CADE8F1}"/>
                </a:ext>
              </a:extLst>
            </p:cNvPr>
            <p:cNvSpPr/>
            <p:nvPr/>
          </p:nvSpPr>
          <p:spPr>
            <a:xfrm>
              <a:off x="7702179" y="1091625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5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5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5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5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5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5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5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5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5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5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5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5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5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5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5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5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5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5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5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5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5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5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5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5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5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5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5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>
              <a:extLst>
                <a:ext uri="{FF2B5EF4-FFF2-40B4-BE49-F238E27FC236}">
                  <a16:creationId xmlns:a16="http://schemas.microsoft.com/office/drawing/2014/main" id="{2C4EF92B-395F-4CF1-A06B-3F169A3974F2}"/>
                </a:ext>
              </a:extLst>
            </p:cNvPr>
            <p:cNvSpPr/>
            <p:nvPr/>
          </p:nvSpPr>
          <p:spPr>
            <a:xfrm>
              <a:off x="7554408" y="138439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>
              <a:extLst>
                <a:ext uri="{FF2B5EF4-FFF2-40B4-BE49-F238E27FC236}">
                  <a16:creationId xmlns:a16="http://schemas.microsoft.com/office/drawing/2014/main" id="{076671D7-723B-49C7-A113-268693DAC955}"/>
                </a:ext>
              </a:extLst>
            </p:cNvPr>
            <p:cNvSpPr/>
            <p:nvPr/>
          </p:nvSpPr>
          <p:spPr>
            <a:xfrm>
              <a:off x="7554408" y="138439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>
              <a:extLst>
                <a:ext uri="{FF2B5EF4-FFF2-40B4-BE49-F238E27FC236}">
                  <a16:creationId xmlns:a16="http://schemas.microsoft.com/office/drawing/2014/main" id="{A29285D4-B31A-48E5-8CB4-1EA84001E6E0}"/>
                </a:ext>
              </a:extLst>
            </p:cNvPr>
            <p:cNvSpPr/>
            <p:nvPr/>
          </p:nvSpPr>
          <p:spPr>
            <a:xfrm>
              <a:off x="7700492" y="1408999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5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5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5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5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5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5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5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5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5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5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5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5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5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5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5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5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5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5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5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5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5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5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5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5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5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5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5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>
              <a:extLst>
                <a:ext uri="{FF2B5EF4-FFF2-40B4-BE49-F238E27FC236}">
                  <a16:creationId xmlns:a16="http://schemas.microsoft.com/office/drawing/2014/main" id="{1D3B4B08-136A-4FC7-BF50-FA2F48E376CC}"/>
                </a:ext>
              </a:extLst>
            </p:cNvPr>
            <p:cNvSpPr/>
            <p:nvPr/>
          </p:nvSpPr>
          <p:spPr>
            <a:xfrm>
              <a:off x="7554408" y="12252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>
              <a:extLst>
                <a:ext uri="{FF2B5EF4-FFF2-40B4-BE49-F238E27FC236}">
                  <a16:creationId xmlns:a16="http://schemas.microsoft.com/office/drawing/2014/main" id="{1B753BBE-71F6-480F-892F-158DDB644D49}"/>
                </a:ext>
              </a:extLst>
            </p:cNvPr>
            <p:cNvSpPr/>
            <p:nvPr/>
          </p:nvSpPr>
          <p:spPr>
            <a:xfrm>
              <a:off x="7554408" y="12252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>
              <a:extLst>
                <a:ext uri="{FF2B5EF4-FFF2-40B4-BE49-F238E27FC236}">
                  <a16:creationId xmlns:a16="http://schemas.microsoft.com/office/drawing/2014/main" id="{0EAF25D5-0340-43C9-A2E1-AD1ED6D4D8D7}"/>
                </a:ext>
              </a:extLst>
            </p:cNvPr>
            <p:cNvSpPr/>
            <p:nvPr/>
          </p:nvSpPr>
          <p:spPr>
            <a:xfrm>
              <a:off x="7700492" y="1249825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5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5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5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5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5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5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5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5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5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5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5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5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5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5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5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5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5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5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5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5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5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5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5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5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5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5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5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>
              <a:extLst>
                <a:ext uri="{FF2B5EF4-FFF2-40B4-BE49-F238E27FC236}">
                  <a16:creationId xmlns:a16="http://schemas.microsoft.com/office/drawing/2014/main" id="{B66F675E-55B7-4017-AE55-675FC906C200}"/>
                </a:ext>
              </a:extLst>
            </p:cNvPr>
            <p:cNvSpPr/>
            <p:nvPr/>
          </p:nvSpPr>
          <p:spPr>
            <a:xfrm>
              <a:off x="7557784" y="154358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900"/>
                  </a:moveTo>
                  <a:lnTo>
                    <a:pt x="0" y="108900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900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>
              <a:extLst>
                <a:ext uri="{FF2B5EF4-FFF2-40B4-BE49-F238E27FC236}">
                  <a16:creationId xmlns:a16="http://schemas.microsoft.com/office/drawing/2014/main" id="{154B96D6-AD09-47F9-BAD6-ABC923C1CD6E}"/>
                </a:ext>
              </a:extLst>
            </p:cNvPr>
            <p:cNvSpPr/>
            <p:nvPr/>
          </p:nvSpPr>
          <p:spPr>
            <a:xfrm>
              <a:off x="7557784" y="154358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900"/>
                  </a:lnTo>
                  <a:lnTo>
                    <a:pt x="0" y="10890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>
              <a:extLst>
                <a:ext uri="{FF2B5EF4-FFF2-40B4-BE49-F238E27FC236}">
                  <a16:creationId xmlns:a16="http://schemas.microsoft.com/office/drawing/2014/main" id="{8CAB44ED-06FA-4B87-80ED-2E9407FC6645}"/>
                </a:ext>
              </a:extLst>
            </p:cNvPr>
            <p:cNvSpPr/>
            <p:nvPr/>
          </p:nvSpPr>
          <p:spPr>
            <a:xfrm>
              <a:off x="7703867" y="1568183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>
              <a:extLst>
                <a:ext uri="{FF2B5EF4-FFF2-40B4-BE49-F238E27FC236}">
                  <a16:creationId xmlns:a16="http://schemas.microsoft.com/office/drawing/2014/main" id="{9AC7A83F-8753-4C46-953F-6C099575FF1A}"/>
                </a:ext>
              </a:extLst>
            </p:cNvPr>
            <p:cNvSpPr/>
            <p:nvPr/>
          </p:nvSpPr>
          <p:spPr>
            <a:xfrm>
              <a:off x="7550208" y="217961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>
              <a:extLst>
                <a:ext uri="{FF2B5EF4-FFF2-40B4-BE49-F238E27FC236}">
                  <a16:creationId xmlns:a16="http://schemas.microsoft.com/office/drawing/2014/main" id="{A8371E40-C4EC-43BD-8B95-BE25E2406A07}"/>
                </a:ext>
              </a:extLst>
            </p:cNvPr>
            <p:cNvSpPr/>
            <p:nvPr/>
          </p:nvSpPr>
          <p:spPr>
            <a:xfrm>
              <a:off x="7550208" y="217961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>
              <a:extLst>
                <a:ext uri="{FF2B5EF4-FFF2-40B4-BE49-F238E27FC236}">
                  <a16:creationId xmlns:a16="http://schemas.microsoft.com/office/drawing/2014/main" id="{D6240495-23FA-4FDD-BABF-77FB2BDB3F9A}"/>
                </a:ext>
              </a:extLst>
            </p:cNvPr>
            <p:cNvSpPr/>
            <p:nvPr/>
          </p:nvSpPr>
          <p:spPr>
            <a:xfrm>
              <a:off x="7696292" y="2204212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>
              <a:extLst>
                <a:ext uri="{FF2B5EF4-FFF2-40B4-BE49-F238E27FC236}">
                  <a16:creationId xmlns:a16="http://schemas.microsoft.com/office/drawing/2014/main" id="{BB468FF9-0109-473B-9E22-7C69B2A01296}"/>
                </a:ext>
              </a:extLst>
            </p:cNvPr>
            <p:cNvSpPr/>
            <p:nvPr/>
          </p:nvSpPr>
          <p:spPr>
            <a:xfrm>
              <a:off x="7550208" y="202043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>
              <a:extLst>
                <a:ext uri="{FF2B5EF4-FFF2-40B4-BE49-F238E27FC236}">
                  <a16:creationId xmlns:a16="http://schemas.microsoft.com/office/drawing/2014/main" id="{2864F306-CD45-47FF-88E0-3A924814A364}"/>
                </a:ext>
              </a:extLst>
            </p:cNvPr>
            <p:cNvSpPr/>
            <p:nvPr/>
          </p:nvSpPr>
          <p:spPr>
            <a:xfrm>
              <a:off x="7550208" y="202043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>
              <a:extLst>
                <a:ext uri="{FF2B5EF4-FFF2-40B4-BE49-F238E27FC236}">
                  <a16:creationId xmlns:a16="http://schemas.microsoft.com/office/drawing/2014/main" id="{079B9341-67B0-4077-A51B-61854D9532C4}"/>
                </a:ext>
              </a:extLst>
            </p:cNvPr>
            <p:cNvSpPr/>
            <p:nvPr/>
          </p:nvSpPr>
          <p:spPr>
            <a:xfrm>
              <a:off x="7696292" y="2045037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>
              <a:extLst>
                <a:ext uri="{FF2B5EF4-FFF2-40B4-BE49-F238E27FC236}">
                  <a16:creationId xmlns:a16="http://schemas.microsoft.com/office/drawing/2014/main" id="{18A76266-42F3-4AE9-BA77-1B7EDF2806AE}"/>
                </a:ext>
              </a:extLst>
            </p:cNvPr>
            <p:cNvSpPr/>
            <p:nvPr/>
          </p:nvSpPr>
          <p:spPr>
            <a:xfrm>
              <a:off x="7553584" y="233879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>
              <a:extLst>
                <a:ext uri="{FF2B5EF4-FFF2-40B4-BE49-F238E27FC236}">
                  <a16:creationId xmlns:a16="http://schemas.microsoft.com/office/drawing/2014/main" id="{08D47182-355C-4E85-9F0E-4AF65B2AAAFF}"/>
                </a:ext>
              </a:extLst>
            </p:cNvPr>
            <p:cNvSpPr/>
            <p:nvPr/>
          </p:nvSpPr>
          <p:spPr>
            <a:xfrm>
              <a:off x="7553584" y="233879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>
              <a:extLst>
                <a:ext uri="{FF2B5EF4-FFF2-40B4-BE49-F238E27FC236}">
                  <a16:creationId xmlns:a16="http://schemas.microsoft.com/office/drawing/2014/main" id="{12521375-1B46-48D5-A7B8-B6710BB912A3}"/>
                </a:ext>
              </a:extLst>
            </p:cNvPr>
            <p:cNvSpPr/>
            <p:nvPr/>
          </p:nvSpPr>
          <p:spPr>
            <a:xfrm>
              <a:off x="7699667" y="2363395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>
              <a:extLst>
                <a:ext uri="{FF2B5EF4-FFF2-40B4-BE49-F238E27FC236}">
                  <a16:creationId xmlns:a16="http://schemas.microsoft.com/office/drawing/2014/main" id="{F7A12209-7347-4FFF-B03A-07DC43F7A842}"/>
                </a:ext>
              </a:extLst>
            </p:cNvPr>
            <p:cNvSpPr/>
            <p:nvPr/>
          </p:nvSpPr>
          <p:spPr>
            <a:xfrm>
              <a:off x="7554445" y="27237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>
              <a:extLst>
                <a:ext uri="{FF2B5EF4-FFF2-40B4-BE49-F238E27FC236}">
                  <a16:creationId xmlns:a16="http://schemas.microsoft.com/office/drawing/2014/main" id="{52980B84-0BB7-4CF6-BD37-15B33D936F5B}"/>
                </a:ext>
              </a:extLst>
            </p:cNvPr>
            <p:cNvSpPr/>
            <p:nvPr/>
          </p:nvSpPr>
          <p:spPr>
            <a:xfrm>
              <a:off x="7554445" y="27237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>
              <a:extLst>
                <a:ext uri="{FF2B5EF4-FFF2-40B4-BE49-F238E27FC236}">
                  <a16:creationId xmlns:a16="http://schemas.microsoft.com/office/drawing/2014/main" id="{D63CAD84-F686-4A01-AE04-C63704FC6CA4}"/>
                </a:ext>
              </a:extLst>
            </p:cNvPr>
            <p:cNvSpPr/>
            <p:nvPr/>
          </p:nvSpPr>
          <p:spPr>
            <a:xfrm>
              <a:off x="7814158" y="295044"/>
              <a:ext cx="314960" cy="66675"/>
            </a:xfrm>
            <a:custGeom>
              <a:avLst/>
              <a:gdLst/>
              <a:ahLst/>
              <a:cxnLst/>
              <a:rect l="l" t="t" r="r" b="b"/>
              <a:pathLst>
                <a:path w="314959" h="66675">
                  <a:moveTo>
                    <a:pt x="43637" y="60870"/>
                  </a:moveTo>
                  <a:lnTo>
                    <a:pt x="31005" y="60870"/>
                  </a:lnTo>
                  <a:lnTo>
                    <a:pt x="34875" y="59729"/>
                  </a:lnTo>
                  <a:lnTo>
                    <a:pt x="38248" y="57447"/>
                  </a:lnTo>
                  <a:lnTo>
                    <a:pt x="41721" y="55165"/>
                  </a:lnTo>
                  <a:lnTo>
                    <a:pt x="43457" y="52040"/>
                  </a:lnTo>
                  <a:lnTo>
                    <a:pt x="43457" y="42614"/>
                  </a:lnTo>
                  <a:lnTo>
                    <a:pt x="39340" y="38844"/>
                  </a:lnTo>
                  <a:lnTo>
                    <a:pt x="31105" y="36760"/>
                  </a:lnTo>
                  <a:lnTo>
                    <a:pt x="22869" y="34776"/>
                  </a:lnTo>
                  <a:lnTo>
                    <a:pt x="17958" y="33535"/>
                  </a:lnTo>
                  <a:lnTo>
                    <a:pt x="16371" y="33039"/>
                  </a:lnTo>
                  <a:lnTo>
                    <a:pt x="11310" y="31849"/>
                  </a:lnTo>
                  <a:lnTo>
                    <a:pt x="7639" y="30013"/>
                  </a:lnTo>
                  <a:lnTo>
                    <a:pt x="5357" y="27533"/>
                  </a:lnTo>
                  <a:lnTo>
                    <a:pt x="3175" y="25052"/>
                  </a:lnTo>
                  <a:lnTo>
                    <a:pt x="2184" y="22125"/>
                  </a:lnTo>
                  <a:lnTo>
                    <a:pt x="2083" y="12997"/>
                  </a:lnTo>
                  <a:lnTo>
                    <a:pt x="3919" y="8830"/>
                  </a:lnTo>
                  <a:lnTo>
                    <a:pt x="11360" y="1785"/>
                  </a:lnTo>
                  <a:lnTo>
                    <a:pt x="16817" y="0"/>
                  </a:lnTo>
                  <a:lnTo>
                    <a:pt x="30708" y="0"/>
                  </a:lnTo>
                  <a:lnTo>
                    <a:pt x="36264" y="1785"/>
                  </a:lnTo>
                  <a:lnTo>
                    <a:pt x="40266" y="5060"/>
                  </a:lnTo>
                  <a:lnTo>
                    <a:pt x="19000" y="5060"/>
                  </a:lnTo>
                  <a:lnTo>
                    <a:pt x="15081" y="6151"/>
                  </a:lnTo>
                  <a:lnTo>
                    <a:pt x="12203" y="8334"/>
                  </a:lnTo>
                  <a:lnTo>
                    <a:pt x="9425" y="10517"/>
                  </a:lnTo>
                  <a:lnTo>
                    <a:pt x="8058" y="13592"/>
                  </a:lnTo>
                  <a:lnTo>
                    <a:pt x="8036" y="20091"/>
                  </a:lnTo>
                  <a:lnTo>
                    <a:pt x="8731" y="22125"/>
                  </a:lnTo>
                  <a:lnTo>
                    <a:pt x="10120" y="23812"/>
                  </a:lnTo>
                  <a:lnTo>
                    <a:pt x="11608" y="25399"/>
                  </a:lnTo>
                  <a:lnTo>
                    <a:pt x="14237" y="26640"/>
                  </a:lnTo>
                  <a:lnTo>
                    <a:pt x="18008" y="27533"/>
                  </a:lnTo>
                  <a:lnTo>
                    <a:pt x="38397" y="32593"/>
                  </a:lnTo>
                  <a:lnTo>
                    <a:pt x="42713" y="34676"/>
                  </a:lnTo>
                  <a:lnTo>
                    <a:pt x="45392" y="37355"/>
                  </a:lnTo>
                  <a:lnTo>
                    <a:pt x="48170" y="40034"/>
                  </a:lnTo>
                  <a:lnTo>
                    <a:pt x="49559" y="43557"/>
                  </a:lnTo>
                  <a:lnTo>
                    <a:pt x="49559" y="53280"/>
                  </a:lnTo>
                  <a:lnTo>
                    <a:pt x="47525" y="57646"/>
                  </a:lnTo>
                  <a:lnTo>
                    <a:pt x="43637" y="60870"/>
                  </a:lnTo>
                  <a:close/>
                </a:path>
                <a:path w="314959" h="66675">
                  <a:moveTo>
                    <a:pt x="47327" y="19645"/>
                  </a:moveTo>
                  <a:lnTo>
                    <a:pt x="41374" y="19645"/>
                  </a:lnTo>
                  <a:lnTo>
                    <a:pt x="41076" y="15081"/>
                  </a:lnTo>
                  <a:lnTo>
                    <a:pt x="39290" y="11509"/>
                  </a:lnTo>
                  <a:lnTo>
                    <a:pt x="32742" y="6350"/>
                  </a:lnTo>
                  <a:lnTo>
                    <a:pt x="28723" y="5060"/>
                  </a:lnTo>
                  <a:lnTo>
                    <a:pt x="40266" y="5060"/>
                  </a:lnTo>
                  <a:lnTo>
                    <a:pt x="45094" y="8830"/>
                  </a:lnTo>
                  <a:lnTo>
                    <a:pt x="47327" y="13592"/>
                  </a:lnTo>
                  <a:lnTo>
                    <a:pt x="47327" y="19645"/>
                  </a:lnTo>
                  <a:close/>
                </a:path>
                <a:path w="314959" h="66675">
                  <a:moveTo>
                    <a:pt x="33337" y="66079"/>
                  </a:moveTo>
                  <a:lnTo>
                    <a:pt x="17462" y="66079"/>
                  </a:lnTo>
                  <a:lnTo>
                    <a:pt x="11261" y="64293"/>
                  </a:lnTo>
                  <a:lnTo>
                    <a:pt x="6697" y="60721"/>
                  </a:lnTo>
                  <a:lnTo>
                    <a:pt x="2232" y="57150"/>
                  </a:lnTo>
                  <a:lnTo>
                    <a:pt x="21" y="52040"/>
                  </a:lnTo>
                  <a:lnTo>
                    <a:pt x="0" y="43904"/>
                  </a:lnTo>
                  <a:lnTo>
                    <a:pt x="6101" y="43904"/>
                  </a:lnTo>
                  <a:lnTo>
                    <a:pt x="6101" y="49907"/>
                  </a:lnTo>
                  <a:lnTo>
                    <a:pt x="7838" y="54074"/>
                  </a:lnTo>
                  <a:lnTo>
                    <a:pt x="11310" y="56852"/>
                  </a:lnTo>
                  <a:lnTo>
                    <a:pt x="14783" y="59531"/>
                  </a:lnTo>
                  <a:lnTo>
                    <a:pt x="19893" y="60870"/>
                  </a:lnTo>
                  <a:lnTo>
                    <a:pt x="43637" y="60870"/>
                  </a:lnTo>
                  <a:lnTo>
                    <a:pt x="39389" y="64392"/>
                  </a:lnTo>
                  <a:lnTo>
                    <a:pt x="33337" y="66079"/>
                  </a:lnTo>
                  <a:close/>
                </a:path>
                <a:path w="314959" h="66675">
                  <a:moveTo>
                    <a:pt x="82010" y="66079"/>
                  </a:moveTo>
                  <a:lnTo>
                    <a:pt x="71096" y="66079"/>
                  </a:lnTo>
                  <a:lnTo>
                    <a:pt x="65837" y="63797"/>
                  </a:lnTo>
                  <a:lnTo>
                    <a:pt x="61769" y="59233"/>
                  </a:lnTo>
                  <a:lnTo>
                    <a:pt x="57800" y="54669"/>
                  </a:lnTo>
                  <a:lnTo>
                    <a:pt x="55816" y="48865"/>
                  </a:lnTo>
                  <a:lnTo>
                    <a:pt x="55816" y="34776"/>
                  </a:lnTo>
                  <a:lnTo>
                    <a:pt x="57800" y="28971"/>
                  </a:lnTo>
                  <a:lnTo>
                    <a:pt x="65738" y="19843"/>
                  </a:lnTo>
                  <a:lnTo>
                    <a:pt x="70996" y="17561"/>
                  </a:lnTo>
                  <a:lnTo>
                    <a:pt x="84093" y="17561"/>
                  </a:lnTo>
                  <a:lnTo>
                    <a:pt x="89352" y="19843"/>
                  </a:lnTo>
                  <a:lnTo>
                    <a:pt x="91509" y="22324"/>
                  </a:lnTo>
                  <a:lnTo>
                    <a:pt x="72634" y="22324"/>
                  </a:lnTo>
                  <a:lnTo>
                    <a:pt x="68764" y="24209"/>
                  </a:lnTo>
                  <a:lnTo>
                    <a:pt x="65674" y="28128"/>
                  </a:lnTo>
                  <a:lnTo>
                    <a:pt x="62910" y="31750"/>
                  </a:lnTo>
                  <a:lnTo>
                    <a:pt x="61471" y="36363"/>
                  </a:lnTo>
                  <a:lnTo>
                    <a:pt x="61471" y="47277"/>
                  </a:lnTo>
                  <a:lnTo>
                    <a:pt x="62910" y="51891"/>
                  </a:lnTo>
                  <a:lnTo>
                    <a:pt x="65787" y="55661"/>
                  </a:lnTo>
                  <a:lnTo>
                    <a:pt x="68764" y="59432"/>
                  </a:lnTo>
                  <a:lnTo>
                    <a:pt x="72683" y="61317"/>
                  </a:lnTo>
                  <a:lnTo>
                    <a:pt x="91502" y="61317"/>
                  </a:lnTo>
                  <a:lnTo>
                    <a:pt x="89302" y="62805"/>
                  </a:lnTo>
                  <a:lnTo>
                    <a:pt x="85929" y="64988"/>
                  </a:lnTo>
                  <a:lnTo>
                    <a:pt x="82010" y="66079"/>
                  </a:lnTo>
                  <a:close/>
                </a:path>
                <a:path w="314959" h="66675">
                  <a:moveTo>
                    <a:pt x="91502" y="61317"/>
                  </a:moveTo>
                  <a:lnTo>
                    <a:pt x="82407" y="61317"/>
                  </a:lnTo>
                  <a:lnTo>
                    <a:pt x="86276" y="59432"/>
                  </a:lnTo>
                  <a:lnTo>
                    <a:pt x="92130" y="51792"/>
                  </a:lnTo>
                  <a:lnTo>
                    <a:pt x="93586" y="47277"/>
                  </a:lnTo>
                  <a:lnTo>
                    <a:pt x="93586" y="36363"/>
                  </a:lnTo>
                  <a:lnTo>
                    <a:pt x="92130" y="31898"/>
                  </a:lnTo>
                  <a:lnTo>
                    <a:pt x="89043" y="27979"/>
                  </a:lnTo>
                  <a:lnTo>
                    <a:pt x="86276" y="24258"/>
                  </a:lnTo>
                  <a:lnTo>
                    <a:pt x="82357" y="22324"/>
                  </a:lnTo>
                  <a:lnTo>
                    <a:pt x="91509" y="22324"/>
                  </a:lnTo>
                  <a:lnTo>
                    <a:pt x="97289" y="28971"/>
                  </a:lnTo>
                  <a:lnTo>
                    <a:pt x="99274" y="34776"/>
                  </a:lnTo>
                  <a:lnTo>
                    <a:pt x="99274" y="46087"/>
                  </a:lnTo>
                  <a:lnTo>
                    <a:pt x="98430" y="50105"/>
                  </a:lnTo>
                  <a:lnTo>
                    <a:pt x="96744" y="53875"/>
                  </a:lnTo>
                  <a:lnTo>
                    <a:pt x="95156" y="57546"/>
                  </a:lnTo>
                  <a:lnTo>
                    <a:pt x="92676" y="60523"/>
                  </a:lnTo>
                  <a:lnTo>
                    <a:pt x="91502" y="61317"/>
                  </a:lnTo>
                  <a:close/>
                </a:path>
                <a:path w="314959" h="66675">
                  <a:moveTo>
                    <a:pt x="116244" y="18901"/>
                  </a:moveTo>
                  <a:lnTo>
                    <a:pt x="110588" y="18901"/>
                  </a:lnTo>
                  <a:lnTo>
                    <a:pt x="110588" y="9624"/>
                  </a:lnTo>
                  <a:lnTo>
                    <a:pt x="111481" y="6201"/>
                  </a:lnTo>
                  <a:lnTo>
                    <a:pt x="115152" y="2331"/>
                  </a:lnTo>
                  <a:lnTo>
                    <a:pt x="117980" y="1339"/>
                  </a:lnTo>
                  <a:lnTo>
                    <a:pt x="124032" y="1339"/>
                  </a:lnTo>
                  <a:lnTo>
                    <a:pt x="125570" y="1438"/>
                  </a:lnTo>
                  <a:lnTo>
                    <a:pt x="126364" y="1637"/>
                  </a:lnTo>
                  <a:lnTo>
                    <a:pt x="126364" y="5953"/>
                  </a:lnTo>
                  <a:lnTo>
                    <a:pt x="120163" y="5953"/>
                  </a:lnTo>
                  <a:lnTo>
                    <a:pt x="118575" y="6498"/>
                  </a:lnTo>
                  <a:lnTo>
                    <a:pt x="117583" y="7590"/>
                  </a:lnTo>
                  <a:lnTo>
                    <a:pt x="116690" y="8681"/>
                  </a:lnTo>
                  <a:lnTo>
                    <a:pt x="116244" y="10417"/>
                  </a:lnTo>
                  <a:lnTo>
                    <a:pt x="116244" y="18901"/>
                  </a:lnTo>
                  <a:close/>
                </a:path>
                <a:path w="314959" h="66675">
                  <a:moveTo>
                    <a:pt x="139535" y="18901"/>
                  </a:moveTo>
                  <a:lnTo>
                    <a:pt x="133879" y="18901"/>
                  </a:lnTo>
                  <a:lnTo>
                    <a:pt x="133879" y="5060"/>
                  </a:lnTo>
                  <a:lnTo>
                    <a:pt x="139535" y="5060"/>
                  </a:lnTo>
                  <a:lnTo>
                    <a:pt x="139535" y="18901"/>
                  </a:lnTo>
                  <a:close/>
                </a:path>
                <a:path w="314959" h="66675">
                  <a:moveTo>
                    <a:pt x="126364" y="6548"/>
                  </a:moveTo>
                  <a:lnTo>
                    <a:pt x="125669" y="6350"/>
                  </a:lnTo>
                  <a:lnTo>
                    <a:pt x="124925" y="6201"/>
                  </a:lnTo>
                  <a:lnTo>
                    <a:pt x="123338" y="6002"/>
                  </a:lnTo>
                  <a:lnTo>
                    <a:pt x="122743" y="5953"/>
                  </a:lnTo>
                  <a:lnTo>
                    <a:pt x="126364" y="5953"/>
                  </a:lnTo>
                  <a:lnTo>
                    <a:pt x="126364" y="6548"/>
                  </a:lnTo>
                  <a:close/>
                </a:path>
                <a:path w="314959" h="66675">
                  <a:moveTo>
                    <a:pt x="125173" y="23663"/>
                  </a:moveTo>
                  <a:lnTo>
                    <a:pt x="102700" y="23663"/>
                  </a:lnTo>
                  <a:lnTo>
                    <a:pt x="102700" y="18901"/>
                  </a:lnTo>
                  <a:lnTo>
                    <a:pt x="125173" y="18901"/>
                  </a:lnTo>
                  <a:lnTo>
                    <a:pt x="125173" y="23663"/>
                  </a:lnTo>
                  <a:close/>
                </a:path>
                <a:path w="314959" h="66675">
                  <a:moveTo>
                    <a:pt x="148762" y="23663"/>
                  </a:moveTo>
                  <a:lnTo>
                    <a:pt x="125843" y="23663"/>
                  </a:lnTo>
                  <a:lnTo>
                    <a:pt x="125843" y="18901"/>
                  </a:lnTo>
                  <a:lnTo>
                    <a:pt x="148762" y="18901"/>
                  </a:lnTo>
                  <a:lnTo>
                    <a:pt x="148762" y="23663"/>
                  </a:lnTo>
                  <a:close/>
                </a:path>
                <a:path w="314959" h="66675">
                  <a:moveTo>
                    <a:pt x="116244" y="64740"/>
                  </a:moveTo>
                  <a:lnTo>
                    <a:pt x="110588" y="64740"/>
                  </a:lnTo>
                  <a:lnTo>
                    <a:pt x="110588" y="23663"/>
                  </a:lnTo>
                  <a:lnTo>
                    <a:pt x="116244" y="23663"/>
                  </a:lnTo>
                  <a:lnTo>
                    <a:pt x="116244" y="64740"/>
                  </a:lnTo>
                  <a:close/>
                </a:path>
                <a:path w="314959" h="66675">
                  <a:moveTo>
                    <a:pt x="147175" y="65186"/>
                  </a:moveTo>
                  <a:lnTo>
                    <a:pt x="140081" y="65186"/>
                  </a:lnTo>
                  <a:lnTo>
                    <a:pt x="137451" y="64492"/>
                  </a:lnTo>
                  <a:lnTo>
                    <a:pt x="135963" y="63103"/>
                  </a:lnTo>
                  <a:lnTo>
                    <a:pt x="134574" y="61714"/>
                  </a:lnTo>
                  <a:lnTo>
                    <a:pt x="133975" y="59531"/>
                  </a:lnTo>
                  <a:lnTo>
                    <a:pt x="133879" y="23663"/>
                  </a:lnTo>
                  <a:lnTo>
                    <a:pt x="139535" y="23663"/>
                  </a:lnTo>
                  <a:lnTo>
                    <a:pt x="139535" y="57199"/>
                  </a:lnTo>
                  <a:lnTo>
                    <a:pt x="139932" y="58737"/>
                  </a:lnTo>
                  <a:lnTo>
                    <a:pt x="140726" y="59531"/>
                  </a:lnTo>
                  <a:lnTo>
                    <a:pt x="141618" y="60225"/>
                  </a:lnTo>
                  <a:lnTo>
                    <a:pt x="142760" y="60573"/>
                  </a:lnTo>
                  <a:lnTo>
                    <a:pt x="148762" y="60573"/>
                  </a:lnTo>
                  <a:lnTo>
                    <a:pt x="148762" y="65037"/>
                  </a:lnTo>
                  <a:lnTo>
                    <a:pt x="147968" y="65137"/>
                  </a:lnTo>
                  <a:lnTo>
                    <a:pt x="147175" y="65186"/>
                  </a:lnTo>
                  <a:close/>
                </a:path>
                <a:path w="314959" h="66675">
                  <a:moveTo>
                    <a:pt x="148762" y="60573"/>
                  </a:moveTo>
                  <a:lnTo>
                    <a:pt x="146232" y="60573"/>
                  </a:lnTo>
                  <a:lnTo>
                    <a:pt x="148762" y="60275"/>
                  </a:lnTo>
                  <a:lnTo>
                    <a:pt x="148762" y="60573"/>
                  </a:lnTo>
                  <a:close/>
                </a:path>
                <a:path w="314959" h="66675">
                  <a:moveTo>
                    <a:pt x="166066" y="26640"/>
                  </a:moveTo>
                  <a:lnTo>
                    <a:pt x="162254" y="26640"/>
                  </a:lnTo>
                  <a:lnTo>
                    <a:pt x="163841" y="23564"/>
                  </a:lnTo>
                  <a:lnTo>
                    <a:pt x="165875" y="21282"/>
                  </a:lnTo>
                  <a:lnTo>
                    <a:pt x="168356" y="19794"/>
                  </a:lnTo>
                  <a:lnTo>
                    <a:pt x="170935" y="18305"/>
                  </a:lnTo>
                  <a:lnTo>
                    <a:pt x="173912" y="17561"/>
                  </a:lnTo>
                  <a:lnTo>
                    <a:pt x="180460" y="17561"/>
                  </a:lnTo>
                  <a:lnTo>
                    <a:pt x="183189" y="18355"/>
                  </a:lnTo>
                  <a:lnTo>
                    <a:pt x="185471" y="19942"/>
                  </a:lnTo>
                  <a:lnTo>
                    <a:pt x="187852" y="21431"/>
                  </a:lnTo>
                  <a:lnTo>
                    <a:pt x="188522" y="22324"/>
                  </a:lnTo>
                  <a:lnTo>
                    <a:pt x="171630" y="22324"/>
                  </a:lnTo>
                  <a:lnTo>
                    <a:pt x="168207" y="23862"/>
                  </a:lnTo>
                  <a:lnTo>
                    <a:pt x="166066" y="26640"/>
                  </a:lnTo>
                  <a:close/>
                </a:path>
                <a:path w="314959" h="66675">
                  <a:moveTo>
                    <a:pt x="194549" y="26491"/>
                  </a:moveTo>
                  <a:lnTo>
                    <a:pt x="190382" y="26491"/>
                  </a:lnTo>
                  <a:lnTo>
                    <a:pt x="191819" y="23713"/>
                  </a:lnTo>
                  <a:lnTo>
                    <a:pt x="191916" y="23564"/>
                  </a:lnTo>
                  <a:lnTo>
                    <a:pt x="193855" y="21431"/>
                  </a:lnTo>
                  <a:lnTo>
                    <a:pt x="196335" y="19942"/>
                  </a:lnTo>
                  <a:lnTo>
                    <a:pt x="198915" y="18355"/>
                  </a:lnTo>
                  <a:lnTo>
                    <a:pt x="201842" y="17561"/>
                  </a:lnTo>
                  <a:lnTo>
                    <a:pt x="210176" y="17561"/>
                  </a:lnTo>
                  <a:lnTo>
                    <a:pt x="213947" y="18950"/>
                  </a:lnTo>
                  <a:lnTo>
                    <a:pt x="216978" y="22324"/>
                  </a:lnTo>
                  <a:lnTo>
                    <a:pt x="199709" y="22324"/>
                  </a:lnTo>
                  <a:lnTo>
                    <a:pt x="196633" y="23713"/>
                  </a:lnTo>
                  <a:lnTo>
                    <a:pt x="194549" y="26491"/>
                  </a:lnTo>
                  <a:close/>
                </a:path>
                <a:path w="314959" h="66675">
                  <a:moveTo>
                    <a:pt x="162403" y="64740"/>
                  </a:moveTo>
                  <a:lnTo>
                    <a:pt x="156896" y="64740"/>
                  </a:lnTo>
                  <a:lnTo>
                    <a:pt x="156896" y="18901"/>
                  </a:lnTo>
                  <a:lnTo>
                    <a:pt x="162105" y="18901"/>
                  </a:lnTo>
                  <a:lnTo>
                    <a:pt x="162105" y="26640"/>
                  </a:lnTo>
                  <a:lnTo>
                    <a:pt x="166066" y="26640"/>
                  </a:lnTo>
                  <a:lnTo>
                    <a:pt x="163544" y="29914"/>
                  </a:lnTo>
                  <a:lnTo>
                    <a:pt x="162403" y="33833"/>
                  </a:lnTo>
                  <a:lnTo>
                    <a:pt x="162403" y="64740"/>
                  </a:lnTo>
                  <a:close/>
                </a:path>
                <a:path w="314959" h="66675">
                  <a:moveTo>
                    <a:pt x="191424" y="64740"/>
                  </a:moveTo>
                  <a:lnTo>
                    <a:pt x="185769" y="64740"/>
                  </a:lnTo>
                  <a:lnTo>
                    <a:pt x="185695" y="29616"/>
                  </a:lnTo>
                  <a:lnTo>
                    <a:pt x="184975" y="27185"/>
                  </a:lnTo>
                  <a:lnTo>
                    <a:pt x="183387" y="25300"/>
                  </a:lnTo>
                  <a:lnTo>
                    <a:pt x="181800" y="23316"/>
                  </a:lnTo>
                  <a:lnTo>
                    <a:pt x="179369" y="22324"/>
                  </a:lnTo>
                  <a:lnTo>
                    <a:pt x="188522" y="22324"/>
                  </a:lnTo>
                  <a:lnTo>
                    <a:pt x="189452" y="23564"/>
                  </a:lnTo>
                  <a:lnTo>
                    <a:pt x="189566" y="23862"/>
                  </a:lnTo>
                  <a:lnTo>
                    <a:pt x="190382" y="26491"/>
                  </a:lnTo>
                  <a:lnTo>
                    <a:pt x="194549" y="26491"/>
                  </a:lnTo>
                  <a:lnTo>
                    <a:pt x="192466" y="29269"/>
                  </a:lnTo>
                  <a:lnTo>
                    <a:pt x="191424" y="33238"/>
                  </a:lnTo>
                  <a:lnTo>
                    <a:pt x="191424" y="64740"/>
                  </a:lnTo>
                  <a:close/>
                </a:path>
                <a:path w="314959" h="66675">
                  <a:moveTo>
                    <a:pt x="220148" y="64740"/>
                  </a:moveTo>
                  <a:lnTo>
                    <a:pt x="214641" y="64740"/>
                  </a:lnTo>
                  <a:lnTo>
                    <a:pt x="214532" y="29269"/>
                  </a:lnTo>
                  <a:lnTo>
                    <a:pt x="213748" y="26789"/>
                  </a:lnTo>
                  <a:lnTo>
                    <a:pt x="211962" y="25003"/>
                  </a:lnTo>
                  <a:lnTo>
                    <a:pt x="210276" y="23217"/>
                  </a:lnTo>
                  <a:lnTo>
                    <a:pt x="207547" y="22324"/>
                  </a:lnTo>
                  <a:lnTo>
                    <a:pt x="216978" y="22324"/>
                  </a:lnTo>
                  <a:lnTo>
                    <a:pt x="218908" y="24407"/>
                  </a:lnTo>
                  <a:lnTo>
                    <a:pt x="220148" y="28227"/>
                  </a:lnTo>
                  <a:lnTo>
                    <a:pt x="220148" y="64740"/>
                  </a:lnTo>
                  <a:close/>
                </a:path>
                <a:path w="314959" h="66675">
                  <a:moveTo>
                    <a:pt x="235969" y="32891"/>
                  </a:moveTo>
                  <a:lnTo>
                    <a:pt x="230314" y="32891"/>
                  </a:lnTo>
                  <a:lnTo>
                    <a:pt x="230611" y="27930"/>
                  </a:lnTo>
                  <a:lnTo>
                    <a:pt x="232348" y="24159"/>
                  </a:lnTo>
                  <a:lnTo>
                    <a:pt x="235523" y="21580"/>
                  </a:lnTo>
                  <a:lnTo>
                    <a:pt x="238698" y="18901"/>
                  </a:lnTo>
                  <a:lnTo>
                    <a:pt x="243162" y="17561"/>
                  </a:lnTo>
                  <a:lnTo>
                    <a:pt x="254771" y="17561"/>
                  </a:lnTo>
                  <a:lnTo>
                    <a:pt x="259037" y="18851"/>
                  </a:lnTo>
                  <a:lnTo>
                    <a:pt x="261716" y="21431"/>
                  </a:lnTo>
                  <a:lnTo>
                    <a:pt x="262717" y="22324"/>
                  </a:lnTo>
                  <a:lnTo>
                    <a:pt x="244403" y="22324"/>
                  </a:lnTo>
                  <a:lnTo>
                    <a:pt x="241426" y="23217"/>
                  </a:lnTo>
                  <a:lnTo>
                    <a:pt x="239243" y="25003"/>
                  </a:lnTo>
                  <a:lnTo>
                    <a:pt x="237160" y="26789"/>
                  </a:lnTo>
                  <a:lnTo>
                    <a:pt x="236068" y="29418"/>
                  </a:lnTo>
                  <a:lnTo>
                    <a:pt x="235969" y="32891"/>
                  </a:lnTo>
                  <a:close/>
                </a:path>
                <a:path w="314959" h="66675">
                  <a:moveTo>
                    <a:pt x="247627" y="66079"/>
                  </a:moveTo>
                  <a:lnTo>
                    <a:pt x="239194" y="66079"/>
                  </a:lnTo>
                  <a:lnTo>
                    <a:pt x="235423" y="64938"/>
                  </a:lnTo>
                  <a:lnTo>
                    <a:pt x="232488" y="62607"/>
                  </a:lnTo>
                  <a:lnTo>
                    <a:pt x="229768" y="60275"/>
                  </a:lnTo>
                  <a:lnTo>
                    <a:pt x="228503" y="57249"/>
                  </a:lnTo>
                  <a:lnTo>
                    <a:pt x="228379" y="48220"/>
                  </a:lnTo>
                  <a:lnTo>
                    <a:pt x="229917" y="44896"/>
                  </a:lnTo>
                  <a:lnTo>
                    <a:pt x="232993" y="42713"/>
                  </a:lnTo>
                  <a:lnTo>
                    <a:pt x="236068" y="40431"/>
                  </a:lnTo>
                  <a:lnTo>
                    <a:pt x="242964" y="38794"/>
                  </a:lnTo>
                  <a:lnTo>
                    <a:pt x="256061" y="37603"/>
                  </a:lnTo>
                  <a:lnTo>
                    <a:pt x="257748" y="37058"/>
                  </a:lnTo>
                  <a:lnTo>
                    <a:pt x="259732" y="35272"/>
                  </a:lnTo>
                  <a:lnTo>
                    <a:pt x="260228" y="33783"/>
                  </a:lnTo>
                  <a:lnTo>
                    <a:pt x="260228" y="28624"/>
                  </a:lnTo>
                  <a:lnTo>
                    <a:pt x="259286" y="26292"/>
                  </a:lnTo>
                  <a:lnTo>
                    <a:pt x="255515" y="23117"/>
                  </a:lnTo>
                  <a:lnTo>
                    <a:pt x="252439" y="22324"/>
                  </a:lnTo>
                  <a:lnTo>
                    <a:pt x="262717" y="22324"/>
                  </a:lnTo>
                  <a:lnTo>
                    <a:pt x="264495" y="23911"/>
                  </a:lnTo>
                  <a:lnTo>
                    <a:pt x="265884" y="27433"/>
                  </a:lnTo>
                  <a:lnTo>
                    <a:pt x="265884" y="39737"/>
                  </a:lnTo>
                  <a:lnTo>
                    <a:pt x="260079" y="39737"/>
                  </a:lnTo>
                  <a:lnTo>
                    <a:pt x="259484" y="40729"/>
                  </a:lnTo>
                  <a:lnTo>
                    <a:pt x="257698" y="41423"/>
                  </a:lnTo>
                  <a:lnTo>
                    <a:pt x="251745" y="42217"/>
                  </a:lnTo>
                  <a:lnTo>
                    <a:pt x="248471" y="42763"/>
                  </a:lnTo>
                  <a:lnTo>
                    <a:pt x="244899" y="43457"/>
                  </a:lnTo>
                  <a:lnTo>
                    <a:pt x="241327" y="44053"/>
                  </a:lnTo>
                  <a:lnTo>
                    <a:pt x="238598" y="45045"/>
                  </a:lnTo>
                  <a:lnTo>
                    <a:pt x="236713" y="46434"/>
                  </a:lnTo>
                  <a:lnTo>
                    <a:pt x="234927" y="47823"/>
                  </a:lnTo>
                  <a:lnTo>
                    <a:pt x="234034" y="49758"/>
                  </a:lnTo>
                  <a:lnTo>
                    <a:pt x="234034" y="55016"/>
                  </a:lnTo>
                  <a:lnTo>
                    <a:pt x="235027" y="57249"/>
                  </a:lnTo>
                  <a:lnTo>
                    <a:pt x="237011" y="58935"/>
                  </a:lnTo>
                  <a:lnTo>
                    <a:pt x="239095" y="60523"/>
                  </a:lnTo>
                  <a:lnTo>
                    <a:pt x="241525" y="61317"/>
                  </a:lnTo>
                  <a:lnTo>
                    <a:pt x="257103" y="61317"/>
                  </a:lnTo>
                  <a:lnTo>
                    <a:pt x="255813" y="62607"/>
                  </a:lnTo>
                  <a:lnTo>
                    <a:pt x="253233" y="63996"/>
                  </a:lnTo>
                  <a:lnTo>
                    <a:pt x="250753" y="65385"/>
                  </a:lnTo>
                  <a:lnTo>
                    <a:pt x="247627" y="66079"/>
                  </a:lnTo>
                  <a:close/>
                </a:path>
                <a:path w="314959" h="66675">
                  <a:moveTo>
                    <a:pt x="257103" y="61317"/>
                  </a:moveTo>
                  <a:lnTo>
                    <a:pt x="248868" y="61317"/>
                  </a:lnTo>
                  <a:lnTo>
                    <a:pt x="252638" y="59977"/>
                  </a:lnTo>
                  <a:lnTo>
                    <a:pt x="258690" y="54520"/>
                  </a:lnTo>
                  <a:lnTo>
                    <a:pt x="260228" y="51147"/>
                  </a:lnTo>
                  <a:lnTo>
                    <a:pt x="260228" y="39737"/>
                  </a:lnTo>
                  <a:lnTo>
                    <a:pt x="265884" y="39737"/>
                  </a:lnTo>
                  <a:lnTo>
                    <a:pt x="265884" y="56703"/>
                  </a:lnTo>
                  <a:lnTo>
                    <a:pt x="260526" y="56703"/>
                  </a:lnTo>
                  <a:lnTo>
                    <a:pt x="258244" y="60176"/>
                  </a:lnTo>
                  <a:lnTo>
                    <a:pt x="257103" y="61317"/>
                  </a:lnTo>
                  <a:close/>
                </a:path>
                <a:path w="314959" h="66675">
                  <a:moveTo>
                    <a:pt x="269009" y="64740"/>
                  </a:moveTo>
                  <a:lnTo>
                    <a:pt x="264842" y="64740"/>
                  </a:lnTo>
                  <a:lnTo>
                    <a:pt x="263155" y="64144"/>
                  </a:lnTo>
                  <a:lnTo>
                    <a:pt x="261171" y="61763"/>
                  </a:lnTo>
                  <a:lnTo>
                    <a:pt x="260779" y="60275"/>
                  </a:lnTo>
                  <a:lnTo>
                    <a:pt x="260675" y="56703"/>
                  </a:lnTo>
                  <a:lnTo>
                    <a:pt x="265884" y="56703"/>
                  </a:lnTo>
                  <a:lnTo>
                    <a:pt x="265884" y="57745"/>
                  </a:lnTo>
                  <a:lnTo>
                    <a:pt x="266132" y="58489"/>
                  </a:lnTo>
                  <a:lnTo>
                    <a:pt x="267124" y="59680"/>
                  </a:lnTo>
                  <a:lnTo>
                    <a:pt x="267967" y="59977"/>
                  </a:lnTo>
                  <a:lnTo>
                    <a:pt x="270795" y="59977"/>
                  </a:lnTo>
                  <a:lnTo>
                    <a:pt x="270795" y="64442"/>
                  </a:lnTo>
                  <a:lnTo>
                    <a:pt x="269505" y="64641"/>
                  </a:lnTo>
                  <a:lnTo>
                    <a:pt x="269009" y="64740"/>
                  </a:lnTo>
                  <a:close/>
                </a:path>
                <a:path w="314959" h="66675">
                  <a:moveTo>
                    <a:pt x="270795" y="59977"/>
                  </a:moveTo>
                  <a:lnTo>
                    <a:pt x="270051" y="59977"/>
                  </a:lnTo>
                  <a:lnTo>
                    <a:pt x="270596" y="59779"/>
                  </a:lnTo>
                  <a:lnTo>
                    <a:pt x="270795" y="59680"/>
                  </a:lnTo>
                  <a:lnTo>
                    <a:pt x="270795" y="59977"/>
                  </a:lnTo>
                  <a:close/>
                </a:path>
                <a:path w="314959" h="66675">
                  <a:moveTo>
                    <a:pt x="278663" y="64740"/>
                  </a:moveTo>
                  <a:lnTo>
                    <a:pt x="271817" y="64740"/>
                  </a:lnTo>
                  <a:lnTo>
                    <a:pt x="289528" y="40927"/>
                  </a:lnTo>
                  <a:lnTo>
                    <a:pt x="273157" y="18901"/>
                  </a:lnTo>
                  <a:lnTo>
                    <a:pt x="280152" y="18901"/>
                  </a:lnTo>
                  <a:lnTo>
                    <a:pt x="293248" y="36314"/>
                  </a:lnTo>
                  <a:lnTo>
                    <a:pt x="299776" y="36314"/>
                  </a:lnTo>
                  <a:lnTo>
                    <a:pt x="296374" y="40778"/>
                  </a:lnTo>
                  <a:lnTo>
                    <a:pt x="299953" y="45541"/>
                  </a:lnTo>
                  <a:lnTo>
                    <a:pt x="292802" y="45541"/>
                  </a:lnTo>
                  <a:lnTo>
                    <a:pt x="278663" y="64740"/>
                  </a:lnTo>
                  <a:close/>
                </a:path>
                <a:path w="314959" h="66675">
                  <a:moveTo>
                    <a:pt x="299776" y="36314"/>
                  </a:moveTo>
                  <a:lnTo>
                    <a:pt x="293248" y="36314"/>
                  </a:lnTo>
                  <a:lnTo>
                    <a:pt x="306048" y="18901"/>
                  </a:lnTo>
                  <a:lnTo>
                    <a:pt x="313043" y="18901"/>
                  </a:lnTo>
                  <a:lnTo>
                    <a:pt x="299776" y="36314"/>
                  </a:lnTo>
                  <a:close/>
                </a:path>
                <a:path w="314959" h="66675">
                  <a:moveTo>
                    <a:pt x="314382" y="64740"/>
                  </a:moveTo>
                  <a:lnTo>
                    <a:pt x="307238" y="64740"/>
                  </a:lnTo>
                  <a:lnTo>
                    <a:pt x="292802" y="45541"/>
                  </a:lnTo>
                  <a:lnTo>
                    <a:pt x="299953" y="45541"/>
                  </a:lnTo>
                  <a:lnTo>
                    <a:pt x="314382" y="647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>
              <a:extLst>
                <a:ext uri="{FF2B5EF4-FFF2-40B4-BE49-F238E27FC236}">
                  <a16:creationId xmlns:a16="http://schemas.microsoft.com/office/drawing/2014/main" id="{C81B477E-38E4-4972-8B05-4D955BE2DF40}"/>
                </a:ext>
              </a:extLst>
            </p:cNvPr>
            <p:cNvSpPr/>
            <p:nvPr/>
          </p:nvSpPr>
          <p:spPr>
            <a:xfrm>
              <a:off x="7550195" y="59072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>
              <a:extLst>
                <a:ext uri="{FF2B5EF4-FFF2-40B4-BE49-F238E27FC236}">
                  <a16:creationId xmlns:a16="http://schemas.microsoft.com/office/drawing/2014/main" id="{DCCCD4D2-5389-4A2B-8481-446FA4870A62}"/>
                </a:ext>
              </a:extLst>
            </p:cNvPr>
            <p:cNvSpPr/>
            <p:nvPr/>
          </p:nvSpPr>
          <p:spPr>
            <a:xfrm>
              <a:off x="7550195" y="59072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>
              <a:extLst>
                <a:ext uri="{FF2B5EF4-FFF2-40B4-BE49-F238E27FC236}">
                  <a16:creationId xmlns:a16="http://schemas.microsoft.com/office/drawing/2014/main" id="{B82F4EB0-C2AD-44B8-85C5-8F7499CBDB45}"/>
                </a:ext>
              </a:extLst>
            </p:cNvPr>
            <p:cNvSpPr/>
            <p:nvPr/>
          </p:nvSpPr>
          <p:spPr>
            <a:xfrm>
              <a:off x="7805633" y="613393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74407" y="49262"/>
                  </a:moveTo>
                  <a:lnTo>
                    <a:pt x="131246" y="49262"/>
                  </a:lnTo>
                  <a:lnTo>
                    <a:pt x="131246" y="43904"/>
                  </a:lnTo>
                  <a:lnTo>
                    <a:pt x="159970" y="2530"/>
                  </a:lnTo>
                  <a:lnTo>
                    <a:pt x="165030" y="2530"/>
                  </a:lnTo>
                  <a:lnTo>
                    <a:pt x="165030" y="10715"/>
                  </a:lnTo>
                  <a:lnTo>
                    <a:pt x="159821" y="10715"/>
                  </a:lnTo>
                  <a:lnTo>
                    <a:pt x="136307" y="44499"/>
                  </a:lnTo>
                  <a:lnTo>
                    <a:pt x="174407" y="44499"/>
                  </a:lnTo>
                  <a:lnTo>
                    <a:pt x="174407" y="49262"/>
                  </a:lnTo>
                  <a:close/>
                </a:path>
                <a:path w="323850" h="66675">
                  <a:moveTo>
                    <a:pt x="165030" y="44499"/>
                  </a:moveTo>
                  <a:lnTo>
                    <a:pt x="159970" y="44499"/>
                  </a:lnTo>
                  <a:lnTo>
                    <a:pt x="159970" y="10715"/>
                  </a:lnTo>
                  <a:lnTo>
                    <a:pt x="165030" y="10715"/>
                  </a:lnTo>
                  <a:lnTo>
                    <a:pt x="165030" y="44499"/>
                  </a:lnTo>
                  <a:close/>
                </a:path>
                <a:path w="323850" h="66675">
                  <a:moveTo>
                    <a:pt x="165030" y="64740"/>
                  </a:moveTo>
                  <a:lnTo>
                    <a:pt x="159970" y="64740"/>
                  </a:lnTo>
                  <a:lnTo>
                    <a:pt x="159970" y="49262"/>
                  </a:lnTo>
                  <a:lnTo>
                    <a:pt x="165030" y="49262"/>
                  </a:lnTo>
                  <a:lnTo>
                    <a:pt x="165030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4285" y="43904"/>
                  </a:moveTo>
                  <a:lnTo>
                    <a:pt x="244859" y="43904"/>
                  </a:lnTo>
                  <a:lnTo>
                    <a:pt x="239898" y="41969"/>
                  </a:lnTo>
                  <a:lnTo>
                    <a:pt x="236028" y="38100"/>
                  </a:lnTo>
                  <a:lnTo>
                    <a:pt x="232258" y="34131"/>
                  </a:lnTo>
                  <a:lnTo>
                    <a:pt x="230373" y="29120"/>
                  </a:lnTo>
                  <a:lnTo>
                    <a:pt x="230373" y="17016"/>
                  </a:lnTo>
                  <a:lnTo>
                    <a:pt x="232357" y="12005"/>
                  </a:lnTo>
                  <a:lnTo>
                    <a:pt x="240394" y="3968"/>
                  </a:lnTo>
                  <a:lnTo>
                    <a:pt x="245454" y="1934"/>
                  </a:lnTo>
                  <a:lnTo>
                    <a:pt x="259345" y="1934"/>
                  </a:lnTo>
                  <a:lnTo>
                    <a:pt x="264901" y="4564"/>
                  </a:lnTo>
                  <a:lnTo>
                    <a:pt x="266229" y="6697"/>
                  </a:lnTo>
                  <a:lnTo>
                    <a:pt x="246645" y="6697"/>
                  </a:lnTo>
                  <a:lnTo>
                    <a:pt x="243073" y="8235"/>
                  </a:lnTo>
                  <a:lnTo>
                    <a:pt x="240196" y="11310"/>
                  </a:lnTo>
                  <a:lnTo>
                    <a:pt x="237417" y="14386"/>
                  </a:lnTo>
                  <a:lnTo>
                    <a:pt x="236028" y="18206"/>
                  </a:lnTo>
                  <a:lnTo>
                    <a:pt x="236028" y="27533"/>
                  </a:lnTo>
                  <a:lnTo>
                    <a:pt x="237368" y="31452"/>
                  </a:lnTo>
                  <a:lnTo>
                    <a:pt x="240047" y="34528"/>
                  </a:lnTo>
                  <a:lnTo>
                    <a:pt x="242825" y="37603"/>
                  </a:lnTo>
                  <a:lnTo>
                    <a:pt x="246496" y="39141"/>
                  </a:lnTo>
                  <a:lnTo>
                    <a:pt x="263682" y="39141"/>
                  </a:lnTo>
                  <a:lnTo>
                    <a:pt x="263413" y="39439"/>
                  </a:lnTo>
                  <a:lnTo>
                    <a:pt x="257460" y="43011"/>
                  </a:lnTo>
                  <a:lnTo>
                    <a:pt x="254285" y="43904"/>
                  </a:lnTo>
                  <a:close/>
                </a:path>
                <a:path w="323850" h="66675">
                  <a:moveTo>
                    <a:pt x="263682" y="39141"/>
                  </a:moveTo>
                  <a:lnTo>
                    <a:pt x="255624" y="39141"/>
                  </a:lnTo>
                  <a:lnTo>
                    <a:pt x="259345" y="37603"/>
                  </a:lnTo>
                  <a:lnTo>
                    <a:pt x="265099" y="31452"/>
                  </a:lnTo>
                  <a:lnTo>
                    <a:pt x="266538" y="27533"/>
                  </a:lnTo>
                  <a:lnTo>
                    <a:pt x="266538" y="17809"/>
                  </a:lnTo>
                  <a:lnTo>
                    <a:pt x="265199" y="13890"/>
                  </a:lnTo>
                  <a:lnTo>
                    <a:pt x="259841" y="8135"/>
                  </a:lnTo>
                  <a:lnTo>
                    <a:pt x="255971" y="6697"/>
                  </a:lnTo>
                  <a:lnTo>
                    <a:pt x="266229" y="6697"/>
                  </a:lnTo>
                  <a:lnTo>
                    <a:pt x="273183" y="33486"/>
                  </a:lnTo>
                  <a:lnTo>
                    <a:pt x="267431" y="33486"/>
                  </a:lnTo>
                  <a:lnTo>
                    <a:pt x="265744" y="36859"/>
                  </a:lnTo>
                  <a:lnTo>
                    <a:pt x="263682" y="39141"/>
                  </a:lnTo>
                  <a:close/>
                </a:path>
                <a:path w="323850" h="66675">
                  <a:moveTo>
                    <a:pt x="264992" y="61317"/>
                  </a:moveTo>
                  <a:lnTo>
                    <a:pt x="256021" y="61317"/>
                  </a:lnTo>
                  <a:lnTo>
                    <a:pt x="260238" y="58935"/>
                  </a:lnTo>
                  <a:lnTo>
                    <a:pt x="263115" y="54173"/>
                  </a:lnTo>
                  <a:lnTo>
                    <a:pt x="266092" y="49410"/>
                  </a:lnTo>
                  <a:lnTo>
                    <a:pt x="267473" y="43011"/>
                  </a:lnTo>
                  <a:lnTo>
                    <a:pt x="267580" y="33486"/>
                  </a:lnTo>
                  <a:lnTo>
                    <a:pt x="273183" y="33486"/>
                  </a:lnTo>
                  <a:lnTo>
                    <a:pt x="273223" y="43904"/>
                  </a:lnTo>
                  <a:lnTo>
                    <a:pt x="271350" y="51345"/>
                  </a:lnTo>
                  <a:lnTo>
                    <a:pt x="267580" y="57298"/>
                  </a:lnTo>
                  <a:lnTo>
                    <a:pt x="264992" y="61317"/>
                  </a:lnTo>
                  <a:close/>
                </a:path>
                <a:path w="323850" h="66675">
                  <a:moveTo>
                    <a:pt x="258303" y="66079"/>
                  </a:moveTo>
                  <a:lnTo>
                    <a:pt x="245504" y="66079"/>
                  </a:lnTo>
                  <a:lnTo>
                    <a:pt x="241089" y="64740"/>
                  </a:lnTo>
                  <a:lnTo>
                    <a:pt x="234540" y="59382"/>
                  </a:lnTo>
                  <a:lnTo>
                    <a:pt x="232556" y="55314"/>
                  </a:lnTo>
                  <a:lnTo>
                    <a:pt x="231861" y="49857"/>
                  </a:lnTo>
                  <a:lnTo>
                    <a:pt x="237517" y="49857"/>
                  </a:lnTo>
                  <a:lnTo>
                    <a:pt x="238112" y="53429"/>
                  </a:lnTo>
                  <a:lnTo>
                    <a:pt x="239551" y="56257"/>
                  </a:lnTo>
                  <a:lnTo>
                    <a:pt x="241833" y="58340"/>
                  </a:lnTo>
                  <a:lnTo>
                    <a:pt x="244115" y="60325"/>
                  </a:lnTo>
                  <a:lnTo>
                    <a:pt x="246992" y="61317"/>
                  </a:lnTo>
                  <a:lnTo>
                    <a:pt x="264992" y="61317"/>
                  </a:lnTo>
                  <a:lnTo>
                    <a:pt x="263810" y="63152"/>
                  </a:lnTo>
                  <a:lnTo>
                    <a:pt x="258303" y="66079"/>
                  </a:lnTo>
                  <a:close/>
                </a:path>
                <a:path w="323850" h="66675">
                  <a:moveTo>
                    <a:pt x="308164" y="66079"/>
                  </a:moveTo>
                  <a:lnTo>
                    <a:pt x="294174" y="66079"/>
                  </a:lnTo>
                  <a:lnTo>
                    <a:pt x="288568" y="63500"/>
                  </a:lnTo>
                  <a:lnTo>
                    <a:pt x="280383" y="24060"/>
                  </a:lnTo>
                  <a:lnTo>
                    <a:pt x="282268" y="16569"/>
                  </a:lnTo>
                  <a:lnTo>
                    <a:pt x="289808" y="4861"/>
                  </a:lnTo>
                  <a:lnTo>
                    <a:pt x="295315" y="1934"/>
                  </a:lnTo>
                  <a:lnTo>
                    <a:pt x="308313" y="1934"/>
                  </a:lnTo>
                  <a:lnTo>
                    <a:pt x="312778" y="3373"/>
                  </a:lnTo>
                  <a:lnTo>
                    <a:pt x="316463" y="6697"/>
                  </a:lnTo>
                  <a:lnTo>
                    <a:pt x="297498" y="6697"/>
                  </a:lnTo>
                  <a:lnTo>
                    <a:pt x="293232" y="9128"/>
                  </a:lnTo>
                  <a:lnTo>
                    <a:pt x="290354" y="13989"/>
                  </a:lnTo>
                  <a:lnTo>
                    <a:pt x="287477" y="18752"/>
                  </a:lnTo>
                  <a:lnTo>
                    <a:pt x="286122" y="25201"/>
                  </a:lnTo>
                  <a:lnTo>
                    <a:pt x="286038" y="34528"/>
                  </a:lnTo>
                  <a:lnTo>
                    <a:pt x="290389" y="34528"/>
                  </a:lnTo>
                  <a:lnTo>
                    <a:pt x="288519" y="36462"/>
                  </a:lnTo>
                  <a:lnTo>
                    <a:pt x="287080" y="40431"/>
                  </a:lnTo>
                  <a:lnTo>
                    <a:pt x="287080" y="50353"/>
                  </a:lnTo>
                  <a:lnTo>
                    <a:pt x="288419" y="54272"/>
                  </a:lnTo>
                  <a:lnTo>
                    <a:pt x="291098" y="57150"/>
                  </a:lnTo>
                  <a:lnTo>
                    <a:pt x="293876" y="59928"/>
                  </a:lnTo>
                  <a:lnTo>
                    <a:pt x="297696" y="61317"/>
                  </a:lnTo>
                  <a:lnTo>
                    <a:pt x="315953" y="61317"/>
                  </a:lnTo>
                  <a:lnTo>
                    <a:pt x="313174" y="64095"/>
                  </a:lnTo>
                  <a:lnTo>
                    <a:pt x="308164" y="66079"/>
                  </a:lnTo>
                  <a:close/>
                </a:path>
                <a:path w="323850" h="66675">
                  <a:moveTo>
                    <a:pt x="321608" y="18305"/>
                  </a:moveTo>
                  <a:lnTo>
                    <a:pt x="316101" y="18305"/>
                  </a:lnTo>
                  <a:lnTo>
                    <a:pt x="315605" y="14833"/>
                  </a:lnTo>
                  <a:lnTo>
                    <a:pt x="314216" y="12055"/>
                  </a:lnTo>
                  <a:lnTo>
                    <a:pt x="311934" y="9971"/>
                  </a:lnTo>
                  <a:lnTo>
                    <a:pt x="309652" y="7788"/>
                  </a:lnTo>
                  <a:lnTo>
                    <a:pt x="306725" y="6697"/>
                  </a:lnTo>
                  <a:lnTo>
                    <a:pt x="316463" y="6697"/>
                  </a:lnTo>
                  <a:lnTo>
                    <a:pt x="319128" y="9028"/>
                  </a:lnTo>
                  <a:lnTo>
                    <a:pt x="321013" y="13047"/>
                  </a:lnTo>
                  <a:lnTo>
                    <a:pt x="321608" y="18305"/>
                  </a:lnTo>
                  <a:close/>
                </a:path>
                <a:path w="323850" h="66675">
                  <a:moveTo>
                    <a:pt x="290389" y="34528"/>
                  </a:moveTo>
                  <a:lnTo>
                    <a:pt x="286187" y="34528"/>
                  </a:lnTo>
                  <a:lnTo>
                    <a:pt x="287675" y="31353"/>
                  </a:lnTo>
                  <a:lnTo>
                    <a:pt x="289908" y="28872"/>
                  </a:lnTo>
                  <a:lnTo>
                    <a:pt x="292884" y="27086"/>
                  </a:lnTo>
                  <a:lnTo>
                    <a:pt x="295960" y="25201"/>
                  </a:lnTo>
                  <a:lnTo>
                    <a:pt x="299234" y="24258"/>
                  </a:lnTo>
                  <a:lnTo>
                    <a:pt x="308759" y="24258"/>
                  </a:lnTo>
                  <a:lnTo>
                    <a:pt x="313671" y="26193"/>
                  </a:lnTo>
                  <a:lnTo>
                    <a:pt x="316426" y="29021"/>
                  </a:lnTo>
                  <a:lnTo>
                    <a:pt x="297994" y="29021"/>
                  </a:lnTo>
                  <a:lnTo>
                    <a:pt x="294273" y="30509"/>
                  </a:lnTo>
                  <a:lnTo>
                    <a:pt x="290389" y="34528"/>
                  </a:lnTo>
                  <a:close/>
                </a:path>
                <a:path w="323850" h="66675">
                  <a:moveTo>
                    <a:pt x="315953" y="61317"/>
                  </a:moveTo>
                  <a:lnTo>
                    <a:pt x="306924" y="61317"/>
                  </a:lnTo>
                  <a:lnTo>
                    <a:pt x="310496" y="59779"/>
                  </a:lnTo>
                  <a:lnTo>
                    <a:pt x="316151" y="53528"/>
                  </a:lnTo>
                  <a:lnTo>
                    <a:pt x="317590" y="49758"/>
                  </a:lnTo>
                  <a:lnTo>
                    <a:pt x="317519" y="40431"/>
                  </a:lnTo>
                  <a:lnTo>
                    <a:pt x="316201" y="36710"/>
                  </a:lnTo>
                  <a:lnTo>
                    <a:pt x="313423" y="33635"/>
                  </a:lnTo>
                  <a:lnTo>
                    <a:pt x="310744" y="30559"/>
                  </a:lnTo>
                  <a:lnTo>
                    <a:pt x="307122" y="29021"/>
                  </a:lnTo>
                  <a:lnTo>
                    <a:pt x="316426" y="29021"/>
                  </a:lnTo>
                  <a:lnTo>
                    <a:pt x="317937" y="30559"/>
                  </a:lnTo>
                  <a:lnTo>
                    <a:pt x="321310" y="33932"/>
                  </a:lnTo>
                  <a:lnTo>
                    <a:pt x="323245" y="38893"/>
                  </a:lnTo>
                  <a:lnTo>
                    <a:pt x="323245" y="51097"/>
                  </a:lnTo>
                  <a:lnTo>
                    <a:pt x="321211" y="56157"/>
                  </a:lnTo>
                  <a:lnTo>
                    <a:pt x="317143" y="60126"/>
                  </a:lnTo>
                  <a:lnTo>
                    <a:pt x="315953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>
              <a:extLst>
                <a:ext uri="{FF2B5EF4-FFF2-40B4-BE49-F238E27FC236}">
                  <a16:creationId xmlns:a16="http://schemas.microsoft.com/office/drawing/2014/main" id="{0DBB9FB4-D158-4681-9470-862A2452D676}"/>
                </a:ext>
              </a:extLst>
            </p:cNvPr>
            <p:cNvSpPr/>
            <p:nvPr/>
          </p:nvSpPr>
          <p:spPr>
            <a:xfrm>
              <a:off x="7550195" y="43155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>
              <a:extLst>
                <a:ext uri="{FF2B5EF4-FFF2-40B4-BE49-F238E27FC236}">
                  <a16:creationId xmlns:a16="http://schemas.microsoft.com/office/drawing/2014/main" id="{103DC5AE-3EE6-4F0D-8071-6CC7D61B367C}"/>
                </a:ext>
              </a:extLst>
            </p:cNvPr>
            <p:cNvSpPr/>
            <p:nvPr/>
          </p:nvSpPr>
          <p:spPr>
            <a:xfrm>
              <a:off x="7550195" y="43155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>
              <a:extLst>
                <a:ext uri="{FF2B5EF4-FFF2-40B4-BE49-F238E27FC236}">
                  <a16:creationId xmlns:a16="http://schemas.microsoft.com/office/drawing/2014/main" id="{763E01C0-1F6C-4E07-BC25-5409AF425E0E}"/>
                </a:ext>
              </a:extLst>
            </p:cNvPr>
            <p:cNvSpPr/>
            <p:nvPr/>
          </p:nvSpPr>
          <p:spPr>
            <a:xfrm>
              <a:off x="7805633" y="454218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59226" y="64740"/>
                  </a:moveTo>
                  <a:lnTo>
                    <a:pt x="153571" y="64740"/>
                  </a:lnTo>
                  <a:lnTo>
                    <a:pt x="153571" y="18603"/>
                  </a:lnTo>
                  <a:lnTo>
                    <a:pt x="137200" y="18603"/>
                  </a:lnTo>
                  <a:lnTo>
                    <a:pt x="137200" y="14585"/>
                  </a:lnTo>
                  <a:lnTo>
                    <a:pt x="142260" y="14485"/>
                  </a:lnTo>
                  <a:lnTo>
                    <a:pt x="145782" y="14039"/>
                  </a:lnTo>
                  <a:lnTo>
                    <a:pt x="147766" y="13245"/>
                  </a:lnTo>
                  <a:lnTo>
                    <a:pt x="149850" y="12451"/>
                  </a:lnTo>
                  <a:lnTo>
                    <a:pt x="151388" y="11211"/>
                  </a:lnTo>
                  <a:lnTo>
                    <a:pt x="152380" y="9525"/>
                  </a:lnTo>
                  <a:lnTo>
                    <a:pt x="153471" y="7838"/>
                  </a:lnTo>
                  <a:lnTo>
                    <a:pt x="154216" y="5506"/>
                  </a:lnTo>
                  <a:lnTo>
                    <a:pt x="154612" y="2530"/>
                  </a:lnTo>
                  <a:lnTo>
                    <a:pt x="159226" y="2530"/>
                  </a:lnTo>
                  <a:lnTo>
                    <a:pt x="159226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9246" y="66079"/>
                  </a:moveTo>
                  <a:lnTo>
                    <a:pt x="245057" y="66079"/>
                  </a:lnTo>
                  <a:lnTo>
                    <a:pt x="239650" y="63400"/>
                  </a:lnTo>
                  <a:lnTo>
                    <a:pt x="235880" y="58042"/>
                  </a:lnTo>
                  <a:lnTo>
                    <a:pt x="232208" y="52685"/>
                  </a:lnTo>
                  <a:lnTo>
                    <a:pt x="230373" y="44698"/>
                  </a:lnTo>
                  <a:lnTo>
                    <a:pt x="230373" y="23366"/>
                  </a:lnTo>
                  <a:lnTo>
                    <a:pt x="232208" y="15329"/>
                  </a:lnTo>
                  <a:lnTo>
                    <a:pt x="235880" y="9971"/>
                  </a:lnTo>
                  <a:lnTo>
                    <a:pt x="239650" y="4613"/>
                  </a:lnTo>
                  <a:lnTo>
                    <a:pt x="245057" y="1934"/>
                  </a:lnTo>
                  <a:lnTo>
                    <a:pt x="259246" y="1934"/>
                  </a:lnTo>
                  <a:lnTo>
                    <a:pt x="264653" y="4663"/>
                  </a:lnTo>
                  <a:lnTo>
                    <a:pt x="266021" y="6697"/>
                  </a:lnTo>
                  <a:lnTo>
                    <a:pt x="246794" y="6697"/>
                  </a:lnTo>
                  <a:lnTo>
                    <a:pt x="242825" y="8979"/>
                  </a:lnTo>
                  <a:lnTo>
                    <a:pt x="240047" y="13543"/>
                  </a:lnTo>
                  <a:lnTo>
                    <a:pt x="237368" y="18008"/>
                  </a:lnTo>
                  <a:lnTo>
                    <a:pt x="236028" y="24804"/>
                  </a:lnTo>
                  <a:lnTo>
                    <a:pt x="236028" y="43060"/>
                  </a:lnTo>
                  <a:lnTo>
                    <a:pt x="237368" y="49907"/>
                  </a:lnTo>
                  <a:lnTo>
                    <a:pt x="242726" y="59035"/>
                  </a:lnTo>
                  <a:lnTo>
                    <a:pt x="246744" y="61317"/>
                  </a:lnTo>
                  <a:lnTo>
                    <a:pt x="266081" y="61317"/>
                  </a:lnTo>
                  <a:lnTo>
                    <a:pt x="264653" y="63400"/>
                  </a:lnTo>
                  <a:lnTo>
                    <a:pt x="259246" y="66079"/>
                  </a:lnTo>
                  <a:close/>
                </a:path>
                <a:path w="323850" h="66675">
                  <a:moveTo>
                    <a:pt x="266081" y="61317"/>
                  </a:moveTo>
                  <a:lnTo>
                    <a:pt x="257460" y="61317"/>
                  </a:lnTo>
                  <a:lnTo>
                    <a:pt x="261478" y="59035"/>
                  </a:lnTo>
                  <a:lnTo>
                    <a:pt x="266836" y="49907"/>
                  </a:lnTo>
                  <a:lnTo>
                    <a:pt x="268175" y="43060"/>
                  </a:lnTo>
                  <a:lnTo>
                    <a:pt x="268156" y="24804"/>
                  </a:lnTo>
                  <a:lnTo>
                    <a:pt x="266836" y="18107"/>
                  </a:lnTo>
                  <a:lnTo>
                    <a:pt x="261478" y="8979"/>
                  </a:lnTo>
                  <a:lnTo>
                    <a:pt x="257410" y="6697"/>
                  </a:lnTo>
                  <a:lnTo>
                    <a:pt x="266021" y="6697"/>
                  </a:lnTo>
                  <a:lnTo>
                    <a:pt x="271995" y="15577"/>
                  </a:lnTo>
                  <a:lnTo>
                    <a:pt x="273796" y="23366"/>
                  </a:lnTo>
                  <a:lnTo>
                    <a:pt x="273819" y="44698"/>
                  </a:lnTo>
                  <a:lnTo>
                    <a:pt x="271995" y="52685"/>
                  </a:lnTo>
                  <a:lnTo>
                    <a:pt x="266081" y="61317"/>
                  </a:lnTo>
                  <a:close/>
                </a:path>
                <a:path w="323850" h="66675">
                  <a:moveTo>
                    <a:pt x="308660" y="66079"/>
                  </a:moveTo>
                  <a:lnTo>
                    <a:pt x="294472" y="66079"/>
                  </a:lnTo>
                  <a:lnTo>
                    <a:pt x="289064" y="63400"/>
                  </a:lnTo>
                  <a:lnTo>
                    <a:pt x="285294" y="58042"/>
                  </a:lnTo>
                  <a:lnTo>
                    <a:pt x="281623" y="52685"/>
                  </a:lnTo>
                  <a:lnTo>
                    <a:pt x="279787" y="44698"/>
                  </a:lnTo>
                  <a:lnTo>
                    <a:pt x="279787" y="23366"/>
                  </a:lnTo>
                  <a:lnTo>
                    <a:pt x="281623" y="15329"/>
                  </a:lnTo>
                  <a:lnTo>
                    <a:pt x="285294" y="9971"/>
                  </a:lnTo>
                  <a:lnTo>
                    <a:pt x="289064" y="4613"/>
                  </a:lnTo>
                  <a:lnTo>
                    <a:pt x="294472" y="1934"/>
                  </a:lnTo>
                  <a:lnTo>
                    <a:pt x="308660" y="1934"/>
                  </a:lnTo>
                  <a:lnTo>
                    <a:pt x="314067" y="4663"/>
                  </a:lnTo>
                  <a:lnTo>
                    <a:pt x="315436" y="6697"/>
                  </a:lnTo>
                  <a:lnTo>
                    <a:pt x="296208" y="6697"/>
                  </a:lnTo>
                  <a:lnTo>
                    <a:pt x="292239" y="8979"/>
                  </a:lnTo>
                  <a:lnTo>
                    <a:pt x="289461" y="13543"/>
                  </a:lnTo>
                  <a:lnTo>
                    <a:pt x="286782" y="18008"/>
                  </a:lnTo>
                  <a:lnTo>
                    <a:pt x="285443" y="24804"/>
                  </a:lnTo>
                  <a:lnTo>
                    <a:pt x="285443" y="43060"/>
                  </a:lnTo>
                  <a:lnTo>
                    <a:pt x="286782" y="49907"/>
                  </a:lnTo>
                  <a:lnTo>
                    <a:pt x="292140" y="59035"/>
                  </a:lnTo>
                  <a:lnTo>
                    <a:pt x="296158" y="61317"/>
                  </a:lnTo>
                  <a:lnTo>
                    <a:pt x="315495" y="61317"/>
                  </a:lnTo>
                  <a:lnTo>
                    <a:pt x="314067" y="63400"/>
                  </a:lnTo>
                  <a:lnTo>
                    <a:pt x="308660" y="66079"/>
                  </a:lnTo>
                  <a:close/>
                </a:path>
                <a:path w="323850" h="66675">
                  <a:moveTo>
                    <a:pt x="315495" y="61317"/>
                  </a:moveTo>
                  <a:lnTo>
                    <a:pt x="306874" y="61317"/>
                  </a:lnTo>
                  <a:lnTo>
                    <a:pt x="310892" y="59035"/>
                  </a:lnTo>
                  <a:lnTo>
                    <a:pt x="316250" y="49907"/>
                  </a:lnTo>
                  <a:lnTo>
                    <a:pt x="317590" y="43060"/>
                  </a:lnTo>
                  <a:lnTo>
                    <a:pt x="317570" y="24804"/>
                  </a:lnTo>
                  <a:lnTo>
                    <a:pt x="316250" y="18107"/>
                  </a:lnTo>
                  <a:lnTo>
                    <a:pt x="310892" y="8979"/>
                  </a:lnTo>
                  <a:lnTo>
                    <a:pt x="306824" y="6697"/>
                  </a:lnTo>
                  <a:lnTo>
                    <a:pt x="315436" y="6697"/>
                  </a:lnTo>
                  <a:lnTo>
                    <a:pt x="321410" y="15577"/>
                  </a:lnTo>
                  <a:lnTo>
                    <a:pt x="323211" y="23366"/>
                  </a:lnTo>
                  <a:lnTo>
                    <a:pt x="323234" y="44698"/>
                  </a:lnTo>
                  <a:lnTo>
                    <a:pt x="321410" y="52685"/>
                  </a:lnTo>
                  <a:lnTo>
                    <a:pt x="315495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>
              <a:extLst>
                <a:ext uri="{FF2B5EF4-FFF2-40B4-BE49-F238E27FC236}">
                  <a16:creationId xmlns:a16="http://schemas.microsoft.com/office/drawing/2014/main" id="{DE7FB08D-5475-479F-A61F-1BBCE378C39E}"/>
                </a:ext>
              </a:extLst>
            </p:cNvPr>
            <p:cNvSpPr/>
            <p:nvPr/>
          </p:nvSpPr>
          <p:spPr>
            <a:xfrm>
              <a:off x="7550195" y="74990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>
              <a:extLst>
                <a:ext uri="{FF2B5EF4-FFF2-40B4-BE49-F238E27FC236}">
                  <a16:creationId xmlns:a16="http://schemas.microsoft.com/office/drawing/2014/main" id="{FEA9A884-1BCE-4521-9809-0338E4D34CDD}"/>
                </a:ext>
              </a:extLst>
            </p:cNvPr>
            <p:cNvSpPr/>
            <p:nvPr/>
          </p:nvSpPr>
          <p:spPr>
            <a:xfrm>
              <a:off x="7550195" y="74990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>
              <a:extLst>
                <a:ext uri="{FF2B5EF4-FFF2-40B4-BE49-F238E27FC236}">
                  <a16:creationId xmlns:a16="http://schemas.microsoft.com/office/drawing/2014/main" id="{DE522B0A-D0C4-4855-B2AD-AAEE166C55F9}"/>
                </a:ext>
              </a:extLst>
            </p:cNvPr>
            <p:cNvSpPr/>
            <p:nvPr/>
          </p:nvSpPr>
          <p:spPr>
            <a:xfrm>
              <a:off x="7805633" y="772567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74407" y="49262"/>
                  </a:moveTo>
                  <a:lnTo>
                    <a:pt x="131246" y="49262"/>
                  </a:lnTo>
                  <a:lnTo>
                    <a:pt x="131246" y="43904"/>
                  </a:lnTo>
                  <a:lnTo>
                    <a:pt x="159970" y="2530"/>
                  </a:lnTo>
                  <a:lnTo>
                    <a:pt x="165030" y="2530"/>
                  </a:lnTo>
                  <a:lnTo>
                    <a:pt x="165030" y="10715"/>
                  </a:lnTo>
                  <a:lnTo>
                    <a:pt x="159821" y="10715"/>
                  </a:lnTo>
                  <a:lnTo>
                    <a:pt x="136307" y="44499"/>
                  </a:lnTo>
                  <a:lnTo>
                    <a:pt x="174407" y="44499"/>
                  </a:lnTo>
                  <a:lnTo>
                    <a:pt x="174407" y="49262"/>
                  </a:lnTo>
                  <a:close/>
                </a:path>
                <a:path w="323850" h="66675">
                  <a:moveTo>
                    <a:pt x="165030" y="44499"/>
                  </a:moveTo>
                  <a:lnTo>
                    <a:pt x="159970" y="44499"/>
                  </a:lnTo>
                  <a:lnTo>
                    <a:pt x="159970" y="10715"/>
                  </a:lnTo>
                  <a:lnTo>
                    <a:pt x="165030" y="10715"/>
                  </a:lnTo>
                  <a:lnTo>
                    <a:pt x="165030" y="44499"/>
                  </a:lnTo>
                  <a:close/>
                </a:path>
                <a:path w="323850" h="66675">
                  <a:moveTo>
                    <a:pt x="165030" y="64740"/>
                  </a:moveTo>
                  <a:lnTo>
                    <a:pt x="159970" y="64740"/>
                  </a:lnTo>
                  <a:lnTo>
                    <a:pt x="159970" y="49262"/>
                  </a:lnTo>
                  <a:lnTo>
                    <a:pt x="165030" y="49262"/>
                  </a:lnTo>
                  <a:lnTo>
                    <a:pt x="165030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4285" y="43904"/>
                  </a:moveTo>
                  <a:lnTo>
                    <a:pt x="244859" y="43904"/>
                  </a:lnTo>
                  <a:lnTo>
                    <a:pt x="239898" y="41969"/>
                  </a:lnTo>
                  <a:lnTo>
                    <a:pt x="236028" y="38100"/>
                  </a:lnTo>
                  <a:lnTo>
                    <a:pt x="232258" y="34131"/>
                  </a:lnTo>
                  <a:lnTo>
                    <a:pt x="230373" y="29120"/>
                  </a:lnTo>
                  <a:lnTo>
                    <a:pt x="230373" y="17016"/>
                  </a:lnTo>
                  <a:lnTo>
                    <a:pt x="232357" y="12005"/>
                  </a:lnTo>
                  <a:lnTo>
                    <a:pt x="240394" y="3968"/>
                  </a:lnTo>
                  <a:lnTo>
                    <a:pt x="245454" y="1934"/>
                  </a:lnTo>
                  <a:lnTo>
                    <a:pt x="259345" y="1934"/>
                  </a:lnTo>
                  <a:lnTo>
                    <a:pt x="264901" y="4564"/>
                  </a:lnTo>
                  <a:lnTo>
                    <a:pt x="266229" y="6697"/>
                  </a:lnTo>
                  <a:lnTo>
                    <a:pt x="246645" y="6697"/>
                  </a:lnTo>
                  <a:lnTo>
                    <a:pt x="243073" y="8235"/>
                  </a:lnTo>
                  <a:lnTo>
                    <a:pt x="240196" y="11310"/>
                  </a:lnTo>
                  <a:lnTo>
                    <a:pt x="237417" y="14386"/>
                  </a:lnTo>
                  <a:lnTo>
                    <a:pt x="236028" y="18206"/>
                  </a:lnTo>
                  <a:lnTo>
                    <a:pt x="236028" y="27533"/>
                  </a:lnTo>
                  <a:lnTo>
                    <a:pt x="237368" y="31452"/>
                  </a:lnTo>
                  <a:lnTo>
                    <a:pt x="240047" y="34528"/>
                  </a:lnTo>
                  <a:lnTo>
                    <a:pt x="242825" y="37603"/>
                  </a:lnTo>
                  <a:lnTo>
                    <a:pt x="246496" y="39141"/>
                  </a:lnTo>
                  <a:lnTo>
                    <a:pt x="263682" y="39141"/>
                  </a:lnTo>
                  <a:lnTo>
                    <a:pt x="263413" y="39439"/>
                  </a:lnTo>
                  <a:lnTo>
                    <a:pt x="257460" y="43011"/>
                  </a:lnTo>
                  <a:lnTo>
                    <a:pt x="254285" y="43904"/>
                  </a:lnTo>
                  <a:close/>
                </a:path>
                <a:path w="323850" h="66675">
                  <a:moveTo>
                    <a:pt x="263682" y="39141"/>
                  </a:moveTo>
                  <a:lnTo>
                    <a:pt x="255624" y="39141"/>
                  </a:lnTo>
                  <a:lnTo>
                    <a:pt x="259345" y="37603"/>
                  </a:lnTo>
                  <a:lnTo>
                    <a:pt x="265099" y="31452"/>
                  </a:lnTo>
                  <a:lnTo>
                    <a:pt x="266538" y="27533"/>
                  </a:lnTo>
                  <a:lnTo>
                    <a:pt x="266538" y="17809"/>
                  </a:lnTo>
                  <a:lnTo>
                    <a:pt x="265199" y="13890"/>
                  </a:lnTo>
                  <a:lnTo>
                    <a:pt x="259841" y="8135"/>
                  </a:lnTo>
                  <a:lnTo>
                    <a:pt x="255971" y="6697"/>
                  </a:lnTo>
                  <a:lnTo>
                    <a:pt x="266229" y="6697"/>
                  </a:lnTo>
                  <a:lnTo>
                    <a:pt x="273183" y="33486"/>
                  </a:lnTo>
                  <a:lnTo>
                    <a:pt x="267431" y="33486"/>
                  </a:lnTo>
                  <a:lnTo>
                    <a:pt x="265744" y="36859"/>
                  </a:lnTo>
                  <a:lnTo>
                    <a:pt x="263682" y="39141"/>
                  </a:lnTo>
                  <a:close/>
                </a:path>
                <a:path w="323850" h="66675">
                  <a:moveTo>
                    <a:pt x="264992" y="61317"/>
                  </a:moveTo>
                  <a:lnTo>
                    <a:pt x="256021" y="61317"/>
                  </a:lnTo>
                  <a:lnTo>
                    <a:pt x="260238" y="58935"/>
                  </a:lnTo>
                  <a:lnTo>
                    <a:pt x="263115" y="54173"/>
                  </a:lnTo>
                  <a:lnTo>
                    <a:pt x="266092" y="49410"/>
                  </a:lnTo>
                  <a:lnTo>
                    <a:pt x="267473" y="43011"/>
                  </a:lnTo>
                  <a:lnTo>
                    <a:pt x="267580" y="33486"/>
                  </a:lnTo>
                  <a:lnTo>
                    <a:pt x="273183" y="33486"/>
                  </a:lnTo>
                  <a:lnTo>
                    <a:pt x="273223" y="43904"/>
                  </a:lnTo>
                  <a:lnTo>
                    <a:pt x="271350" y="51345"/>
                  </a:lnTo>
                  <a:lnTo>
                    <a:pt x="267580" y="57298"/>
                  </a:lnTo>
                  <a:lnTo>
                    <a:pt x="264992" y="61317"/>
                  </a:lnTo>
                  <a:close/>
                </a:path>
                <a:path w="323850" h="66675">
                  <a:moveTo>
                    <a:pt x="258303" y="66079"/>
                  </a:moveTo>
                  <a:lnTo>
                    <a:pt x="245504" y="66079"/>
                  </a:lnTo>
                  <a:lnTo>
                    <a:pt x="241089" y="64740"/>
                  </a:lnTo>
                  <a:lnTo>
                    <a:pt x="234540" y="59382"/>
                  </a:lnTo>
                  <a:lnTo>
                    <a:pt x="232556" y="55314"/>
                  </a:lnTo>
                  <a:lnTo>
                    <a:pt x="231861" y="49857"/>
                  </a:lnTo>
                  <a:lnTo>
                    <a:pt x="237517" y="49857"/>
                  </a:lnTo>
                  <a:lnTo>
                    <a:pt x="238112" y="53429"/>
                  </a:lnTo>
                  <a:lnTo>
                    <a:pt x="239551" y="56257"/>
                  </a:lnTo>
                  <a:lnTo>
                    <a:pt x="241833" y="58340"/>
                  </a:lnTo>
                  <a:lnTo>
                    <a:pt x="244115" y="60325"/>
                  </a:lnTo>
                  <a:lnTo>
                    <a:pt x="246992" y="61317"/>
                  </a:lnTo>
                  <a:lnTo>
                    <a:pt x="264992" y="61317"/>
                  </a:lnTo>
                  <a:lnTo>
                    <a:pt x="263810" y="63152"/>
                  </a:lnTo>
                  <a:lnTo>
                    <a:pt x="258303" y="66079"/>
                  </a:lnTo>
                  <a:close/>
                </a:path>
                <a:path w="323850" h="66675">
                  <a:moveTo>
                    <a:pt x="308164" y="66079"/>
                  </a:moveTo>
                  <a:lnTo>
                    <a:pt x="294174" y="66079"/>
                  </a:lnTo>
                  <a:lnTo>
                    <a:pt x="288568" y="63500"/>
                  </a:lnTo>
                  <a:lnTo>
                    <a:pt x="280383" y="24060"/>
                  </a:lnTo>
                  <a:lnTo>
                    <a:pt x="282268" y="16569"/>
                  </a:lnTo>
                  <a:lnTo>
                    <a:pt x="289808" y="4861"/>
                  </a:lnTo>
                  <a:lnTo>
                    <a:pt x="295315" y="1934"/>
                  </a:lnTo>
                  <a:lnTo>
                    <a:pt x="308313" y="1934"/>
                  </a:lnTo>
                  <a:lnTo>
                    <a:pt x="312778" y="3373"/>
                  </a:lnTo>
                  <a:lnTo>
                    <a:pt x="316463" y="6697"/>
                  </a:lnTo>
                  <a:lnTo>
                    <a:pt x="297498" y="6697"/>
                  </a:lnTo>
                  <a:lnTo>
                    <a:pt x="293232" y="9128"/>
                  </a:lnTo>
                  <a:lnTo>
                    <a:pt x="290354" y="13989"/>
                  </a:lnTo>
                  <a:lnTo>
                    <a:pt x="287477" y="18752"/>
                  </a:lnTo>
                  <a:lnTo>
                    <a:pt x="286122" y="25201"/>
                  </a:lnTo>
                  <a:lnTo>
                    <a:pt x="286038" y="34528"/>
                  </a:lnTo>
                  <a:lnTo>
                    <a:pt x="290389" y="34528"/>
                  </a:lnTo>
                  <a:lnTo>
                    <a:pt x="288519" y="36462"/>
                  </a:lnTo>
                  <a:lnTo>
                    <a:pt x="287080" y="40431"/>
                  </a:lnTo>
                  <a:lnTo>
                    <a:pt x="287080" y="50353"/>
                  </a:lnTo>
                  <a:lnTo>
                    <a:pt x="288419" y="54272"/>
                  </a:lnTo>
                  <a:lnTo>
                    <a:pt x="291098" y="57150"/>
                  </a:lnTo>
                  <a:lnTo>
                    <a:pt x="293876" y="59928"/>
                  </a:lnTo>
                  <a:lnTo>
                    <a:pt x="297696" y="61317"/>
                  </a:lnTo>
                  <a:lnTo>
                    <a:pt x="315953" y="61317"/>
                  </a:lnTo>
                  <a:lnTo>
                    <a:pt x="313174" y="64095"/>
                  </a:lnTo>
                  <a:lnTo>
                    <a:pt x="308164" y="66079"/>
                  </a:lnTo>
                  <a:close/>
                </a:path>
                <a:path w="323850" h="66675">
                  <a:moveTo>
                    <a:pt x="321608" y="18305"/>
                  </a:moveTo>
                  <a:lnTo>
                    <a:pt x="316101" y="18305"/>
                  </a:lnTo>
                  <a:lnTo>
                    <a:pt x="315605" y="14833"/>
                  </a:lnTo>
                  <a:lnTo>
                    <a:pt x="314216" y="12055"/>
                  </a:lnTo>
                  <a:lnTo>
                    <a:pt x="311934" y="9971"/>
                  </a:lnTo>
                  <a:lnTo>
                    <a:pt x="309652" y="7788"/>
                  </a:lnTo>
                  <a:lnTo>
                    <a:pt x="306725" y="6697"/>
                  </a:lnTo>
                  <a:lnTo>
                    <a:pt x="316463" y="6697"/>
                  </a:lnTo>
                  <a:lnTo>
                    <a:pt x="319128" y="9028"/>
                  </a:lnTo>
                  <a:lnTo>
                    <a:pt x="321013" y="13047"/>
                  </a:lnTo>
                  <a:lnTo>
                    <a:pt x="321608" y="18305"/>
                  </a:lnTo>
                  <a:close/>
                </a:path>
                <a:path w="323850" h="66675">
                  <a:moveTo>
                    <a:pt x="290389" y="34528"/>
                  </a:moveTo>
                  <a:lnTo>
                    <a:pt x="286187" y="34528"/>
                  </a:lnTo>
                  <a:lnTo>
                    <a:pt x="287675" y="31353"/>
                  </a:lnTo>
                  <a:lnTo>
                    <a:pt x="289908" y="28872"/>
                  </a:lnTo>
                  <a:lnTo>
                    <a:pt x="292884" y="27086"/>
                  </a:lnTo>
                  <a:lnTo>
                    <a:pt x="295960" y="25201"/>
                  </a:lnTo>
                  <a:lnTo>
                    <a:pt x="299234" y="24258"/>
                  </a:lnTo>
                  <a:lnTo>
                    <a:pt x="308759" y="24258"/>
                  </a:lnTo>
                  <a:lnTo>
                    <a:pt x="313671" y="26193"/>
                  </a:lnTo>
                  <a:lnTo>
                    <a:pt x="316426" y="29021"/>
                  </a:lnTo>
                  <a:lnTo>
                    <a:pt x="297994" y="29021"/>
                  </a:lnTo>
                  <a:lnTo>
                    <a:pt x="294273" y="30509"/>
                  </a:lnTo>
                  <a:lnTo>
                    <a:pt x="290389" y="34528"/>
                  </a:lnTo>
                  <a:close/>
                </a:path>
                <a:path w="323850" h="66675">
                  <a:moveTo>
                    <a:pt x="315953" y="61317"/>
                  </a:moveTo>
                  <a:lnTo>
                    <a:pt x="306924" y="61317"/>
                  </a:lnTo>
                  <a:lnTo>
                    <a:pt x="310496" y="59779"/>
                  </a:lnTo>
                  <a:lnTo>
                    <a:pt x="316151" y="53528"/>
                  </a:lnTo>
                  <a:lnTo>
                    <a:pt x="317590" y="49758"/>
                  </a:lnTo>
                  <a:lnTo>
                    <a:pt x="317519" y="40431"/>
                  </a:lnTo>
                  <a:lnTo>
                    <a:pt x="316201" y="36710"/>
                  </a:lnTo>
                  <a:lnTo>
                    <a:pt x="313423" y="33635"/>
                  </a:lnTo>
                  <a:lnTo>
                    <a:pt x="310744" y="30559"/>
                  </a:lnTo>
                  <a:lnTo>
                    <a:pt x="307122" y="29021"/>
                  </a:lnTo>
                  <a:lnTo>
                    <a:pt x="316426" y="29021"/>
                  </a:lnTo>
                  <a:lnTo>
                    <a:pt x="317937" y="30559"/>
                  </a:lnTo>
                  <a:lnTo>
                    <a:pt x="321310" y="33932"/>
                  </a:lnTo>
                  <a:lnTo>
                    <a:pt x="323245" y="38893"/>
                  </a:lnTo>
                  <a:lnTo>
                    <a:pt x="323245" y="51097"/>
                  </a:lnTo>
                  <a:lnTo>
                    <a:pt x="321211" y="56157"/>
                  </a:lnTo>
                  <a:lnTo>
                    <a:pt x="317143" y="60126"/>
                  </a:lnTo>
                  <a:lnTo>
                    <a:pt x="315953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>
            <a:extLst>
              <a:ext uri="{FF2B5EF4-FFF2-40B4-BE49-F238E27FC236}">
                <a16:creationId xmlns:a16="http://schemas.microsoft.com/office/drawing/2014/main" id="{78325EE6-A26F-4BD4-9454-3069FB9529FE}"/>
              </a:ext>
            </a:extLst>
          </p:cNvPr>
          <p:cNvSpPr txBox="1"/>
          <p:nvPr/>
        </p:nvSpPr>
        <p:spPr>
          <a:xfrm>
            <a:off x="8572993" y="5839601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4" name="object 144">
            <a:extLst>
              <a:ext uri="{FF2B5EF4-FFF2-40B4-BE49-F238E27FC236}">
                <a16:creationId xmlns:a16="http://schemas.microsoft.com/office/drawing/2014/main" id="{B70E303A-EA70-409E-A3CB-DEDBF753C79A}"/>
              </a:ext>
            </a:extLst>
          </p:cNvPr>
          <p:cNvSpPr txBox="1"/>
          <p:nvPr/>
        </p:nvSpPr>
        <p:spPr>
          <a:xfrm>
            <a:off x="10001132" y="5866879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VGG19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720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B25AC-6BAB-4ACB-9242-C1B13238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A43E0-FA82-4901-89CF-D8A817A30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4113" cy="4351338"/>
          </a:xfrm>
        </p:spPr>
        <p:txBody>
          <a:bodyPr/>
          <a:lstStyle/>
          <a:p>
            <a:r>
              <a:rPr lang="en-US" sz="2800" spc="-5" dirty="0">
                <a:solidFill>
                  <a:srgbClr val="FF0000"/>
                </a:solidFill>
                <a:cs typeface="Arial"/>
              </a:rPr>
              <a:t>Q: What is the </a:t>
            </a:r>
            <a:r>
              <a:rPr lang="en-US" sz="2800" spc="-10" dirty="0">
                <a:solidFill>
                  <a:srgbClr val="FF0000"/>
                </a:solidFill>
                <a:cs typeface="Arial"/>
              </a:rPr>
              <a:t>effective </a:t>
            </a:r>
            <a:r>
              <a:rPr lang="en-US" sz="2800" dirty="0">
                <a:solidFill>
                  <a:srgbClr val="FF0000"/>
                </a:solidFill>
                <a:cs typeface="Arial"/>
              </a:rPr>
              <a:t>receptive </a:t>
            </a:r>
            <a:r>
              <a:rPr lang="en-US" sz="2800" spc="-5" dirty="0">
                <a:solidFill>
                  <a:srgbClr val="FF0000"/>
                </a:solidFill>
                <a:cs typeface="Arial"/>
              </a:rPr>
              <a:t>field  of three 3x3 </a:t>
            </a:r>
            <a:r>
              <a:rPr lang="en-US" sz="2800" dirty="0">
                <a:solidFill>
                  <a:srgbClr val="FF0000"/>
                </a:solidFill>
                <a:cs typeface="Arial"/>
              </a:rPr>
              <a:t>conv (stride </a:t>
            </a:r>
            <a:r>
              <a:rPr lang="en-US" sz="2800" spc="-5" dirty="0">
                <a:solidFill>
                  <a:srgbClr val="FF0000"/>
                </a:solidFill>
                <a:cs typeface="Arial"/>
              </a:rPr>
              <a:t>1)</a:t>
            </a:r>
            <a:r>
              <a:rPr lang="en-US" sz="2800" spc="-6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800" spc="-5" dirty="0">
                <a:solidFill>
                  <a:srgbClr val="FF0000"/>
                </a:solidFill>
                <a:cs typeface="Arial"/>
              </a:rPr>
              <a:t>layers?</a:t>
            </a:r>
            <a:endParaRPr lang="en-US" sz="2800" dirty="0">
              <a:cs typeface="Arial"/>
            </a:endParaRPr>
          </a:p>
          <a:p>
            <a:endParaRPr lang="en-US" dirty="0"/>
          </a:p>
        </p:txBody>
      </p:sp>
      <p:grpSp>
        <p:nvGrpSpPr>
          <p:cNvPr id="52" name="object 145">
            <a:extLst>
              <a:ext uri="{FF2B5EF4-FFF2-40B4-BE49-F238E27FC236}">
                <a16:creationId xmlns:a16="http://schemas.microsoft.com/office/drawing/2014/main" id="{B3201D8F-C32F-4262-9AB6-2DF2FF9411EE}"/>
              </a:ext>
            </a:extLst>
          </p:cNvPr>
          <p:cNvGrpSpPr/>
          <p:nvPr/>
        </p:nvGrpSpPr>
        <p:grpSpPr>
          <a:xfrm>
            <a:off x="847725" y="3312174"/>
            <a:ext cx="5248275" cy="1490980"/>
            <a:chOff x="449407" y="2324887"/>
            <a:chExt cx="5248275" cy="1490980"/>
          </a:xfrm>
        </p:grpSpPr>
        <p:sp>
          <p:nvSpPr>
            <p:cNvPr id="53" name="object 146">
              <a:extLst>
                <a:ext uri="{FF2B5EF4-FFF2-40B4-BE49-F238E27FC236}">
                  <a16:creationId xmlns:a16="http://schemas.microsoft.com/office/drawing/2014/main" id="{4C230A96-9FAE-426F-92C7-805871509647}"/>
                </a:ext>
              </a:extLst>
            </p:cNvPr>
            <p:cNvSpPr/>
            <p:nvPr/>
          </p:nvSpPr>
          <p:spPr>
            <a:xfrm>
              <a:off x="3168050" y="2345850"/>
              <a:ext cx="1130935" cy="1222375"/>
            </a:xfrm>
            <a:custGeom>
              <a:avLst/>
              <a:gdLst/>
              <a:ahLst/>
              <a:cxnLst/>
              <a:rect l="l" t="t" r="r" b="b"/>
              <a:pathLst>
                <a:path w="1130935" h="1222375">
                  <a:moveTo>
                    <a:pt x="0" y="0"/>
                  </a:moveTo>
                  <a:lnTo>
                    <a:pt x="141299" y="0"/>
                  </a:lnTo>
                  <a:lnTo>
                    <a:pt x="141299" y="155099"/>
                  </a:lnTo>
                  <a:lnTo>
                    <a:pt x="0" y="155099"/>
                  </a:lnTo>
                  <a:lnTo>
                    <a:pt x="0" y="0"/>
                  </a:lnTo>
                  <a:close/>
                </a:path>
                <a:path w="1130935" h="1222375">
                  <a:moveTo>
                    <a:pt x="141299" y="0"/>
                  </a:moveTo>
                  <a:lnTo>
                    <a:pt x="282599" y="0"/>
                  </a:lnTo>
                  <a:lnTo>
                    <a:pt x="282599" y="155099"/>
                  </a:lnTo>
                  <a:lnTo>
                    <a:pt x="141299" y="155099"/>
                  </a:lnTo>
                  <a:lnTo>
                    <a:pt x="141299" y="0"/>
                  </a:lnTo>
                  <a:close/>
                </a:path>
                <a:path w="1130935" h="1222375">
                  <a:moveTo>
                    <a:pt x="282599" y="0"/>
                  </a:moveTo>
                  <a:lnTo>
                    <a:pt x="423899" y="0"/>
                  </a:lnTo>
                  <a:lnTo>
                    <a:pt x="423899" y="155099"/>
                  </a:lnTo>
                  <a:lnTo>
                    <a:pt x="282599" y="155099"/>
                  </a:lnTo>
                  <a:lnTo>
                    <a:pt x="282599" y="0"/>
                  </a:lnTo>
                  <a:close/>
                </a:path>
                <a:path w="1130935" h="1222375">
                  <a:moveTo>
                    <a:pt x="423899" y="0"/>
                  </a:moveTo>
                  <a:lnTo>
                    <a:pt x="565199" y="0"/>
                  </a:lnTo>
                  <a:lnTo>
                    <a:pt x="565199" y="155099"/>
                  </a:lnTo>
                  <a:lnTo>
                    <a:pt x="423899" y="155099"/>
                  </a:lnTo>
                  <a:lnTo>
                    <a:pt x="423899" y="0"/>
                  </a:lnTo>
                  <a:close/>
                </a:path>
                <a:path w="1130935" h="1222375">
                  <a:moveTo>
                    <a:pt x="565199" y="0"/>
                  </a:moveTo>
                  <a:lnTo>
                    <a:pt x="706499" y="0"/>
                  </a:lnTo>
                  <a:lnTo>
                    <a:pt x="706499" y="155099"/>
                  </a:lnTo>
                  <a:lnTo>
                    <a:pt x="565199" y="155099"/>
                  </a:lnTo>
                  <a:lnTo>
                    <a:pt x="565199" y="0"/>
                  </a:lnTo>
                  <a:close/>
                </a:path>
                <a:path w="1130935" h="1222375">
                  <a:moveTo>
                    <a:pt x="706499" y="0"/>
                  </a:moveTo>
                  <a:lnTo>
                    <a:pt x="847799" y="0"/>
                  </a:lnTo>
                  <a:lnTo>
                    <a:pt x="847799" y="155099"/>
                  </a:lnTo>
                  <a:lnTo>
                    <a:pt x="706499" y="155099"/>
                  </a:lnTo>
                  <a:lnTo>
                    <a:pt x="706499" y="0"/>
                  </a:lnTo>
                  <a:close/>
                </a:path>
                <a:path w="1130935" h="1222375">
                  <a:moveTo>
                    <a:pt x="847799" y="0"/>
                  </a:moveTo>
                  <a:lnTo>
                    <a:pt x="989099" y="0"/>
                  </a:lnTo>
                  <a:lnTo>
                    <a:pt x="989099" y="155099"/>
                  </a:lnTo>
                  <a:lnTo>
                    <a:pt x="847799" y="155099"/>
                  </a:lnTo>
                  <a:lnTo>
                    <a:pt x="847799" y="0"/>
                  </a:lnTo>
                  <a:close/>
                </a:path>
                <a:path w="1130935" h="1222375">
                  <a:moveTo>
                    <a:pt x="989099" y="0"/>
                  </a:moveTo>
                  <a:lnTo>
                    <a:pt x="1130399" y="0"/>
                  </a:lnTo>
                  <a:lnTo>
                    <a:pt x="1130399" y="155099"/>
                  </a:lnTo>
                  <a:lnTo>
                    <a:pt x="989099" y="155099"/>
                  </a:lnTo>
                  <a:lnTo>
                    <a:pt x="989099" y="0"/>
                  </a:lnTo>
                  <a:close/>
                </a:path>
                <a:path w="1130935" h="1222375">
                  <a:moveTo>
                    <a:pt x="0" y="148349"/>
                  </a:moveTo>
                  <a:lnTo>
                    <a:pt x="141299" y="148349"/>
                  </a:lnTo>
                  <a:lnTo>
                    <a:pt x="141299" y="303449"/>
                  </a:lnTo>
                  <a:lnTo>
                    <a:pt x="0" y="303449"/>
                  </a:lnTo>
                  <a:lnTo>
                    <a:pt x="0" y="148349"/>
                  </a:lnTo>
                  <a:close/>
                </a:path>
                <a:path w="1130935" h="1222375">
                  <a:moveTo>
                    <a:pt x="141299" y="148349"/>
                  </a:moveTo>
                  <a:lnTo>
                    <a:pt x="282599" y="148349"/>
                  </a:lnTo>
                  <a:lnTo>
                    <a:pt x="282599" y="303449"/>
                  </a:lnTo>
                  <a:lnTo>
                    <a:pt x="141299" y="303449"/>
                  </a:lnTo>
                  <a:lnTo>
                    <a:pt x="141299" y="148349"/>
                  </a:lnTo>
                  <a:close/>
                </a:path>
                <a:path w="1130935" h="1222375">
                  <a:moveTo>
                    <a:pt x="282599" y="148349"/>
                  </a:moveTo>
                  <a:lnTo>
                    <a:pt x="423899" y="148349"/>
                  </a:lnTo>
                  <a:lnTo>
                    <a:pt x="423899" y="303449"/>
                  </a:lnTo>
                  <a:lnTo>
                    <a:pt x="282599" y="303449"/>
                  </a:lnTo>
                  <a:lnTo>
                    <a:pt x="282599" y="148349"/>
                  </a:lnTo>
                  <a:close/>
                </a:path>
                <a:path w="1130935" h="1222375">
                  <a:moveTo>
                    <a:pt x="423899" y="148349"/>
                  </a:moveTo>
                  <a:lnTo>
                    <a:pt x="565199" y="148349"/>
                  </a:lnTo>
                  <a:lnTo>
                    <a:pt x="565199" y="303449"/>
                  </a:lnTo>
                  <a:lnTo>
                    <a:pt x="423899" y="303449"/>
                  </a:lnTo>
                  <a:lnTo>
                    <a:pt x="423899" y="148349"/>
                  </a:lnTo>
                  <a:close/>
                </a:path>
                <a:path w="1130935" h="1222375">
                  <a:moveTo>
                    <a:pt x="565199" y="148349"/>
                  </a:moveTo>
                  <a:lnTo>
                    <a:pt x="706499" y="148349"/>
                  </a:lnTo>
                  <a:lnTo>
                    <a:pt x="706499" y="303449"/>
                  </a:lnTo>
                  <a:lnTo>
                    <a:pt x="565199" y="303449"/>
                  </a:lnTo>
                  <a:lnTo>
                    <a:pt x="565199" y="148349"/>
                  </a:lnTo>
                  <a:close/>
                </a:path>
                <a:path w="1130935" h="1222375">
                  <a:moveTo>
                    <a:pt x="706499" y="148349"/>
                  </a:moveTo>
                  <a:lnTo>
                    <a:pt x="847799" y="148349"/>
                  </a:lnTo>
                  <a:lnTo>
                    <a:pt x="847799" y="303449"/>
                  </a:lnTo>
                  <a:lnTo>
                    <a:pt x="706499" y="303449"/>
                  </a:lnTo>
                  <a:lnTo>
                    <a:pt x="706499" y="148349"/>
                  </a:lnTo>
                  <a:close/>
                </a:path>
                <a:path w="1130935" h="1222375">
                  <a:moveTo>
                    <a:pt x="847799" y="148349"/>
                  </a:moveTo>
                  <a:lnTo>
                    <a:pt x="989099" y="148349"/>
                  </a:lnTo>
                  <a:lnTo>
                    <a:pt x="989099" y="303449"/>
                  </a:lnTo>
                  <a:lnTo>
                    <a:pt x="847799" y="303449"/>
                  </a:lnTo>
                  <a:lnTo>
                    <a:pt x="847799" y="148349"/>
                  </a:lnTo>
                  <a:close/>
                </a:path>
                <a:path w="1130935" h="1222375">
                  <a:moveTo>
                    <a:pt x="989099" y="148349"/>
                  </a:moveTo>
                  <a:lnTo>
                    <a:pt x="1130399" y="148349"/>
                  </a:lnTo>
                  <a:lnTo>
                    <a:pt x="1130399" y="303449"/>
                  </a:lnTo>
                  <a:lnTo>
                    <a:pt x="989099" y="303449"/>
                  </a:lnTo>
                  <a:lnTo>
                    <a:pt x="989099" y="148349"/>
                  </a:lnTo>
                  <a:close/>
                </a:path>
                <a:path w="1130935" h="1222375">
                  <a:moveTo>
                    <a:pt x="0" y="307724"/>
                  </a:moveTo>
                  <a:lnTo>
                    <a:pt x="141299" y="307724"/>
                  </a:lnTo>
                  <a:lnTo>
                    <a:pt x="141299" y="462824"/>
                  </a:lnTo>
                  <a:lnTo>
                    <a:pt x="0" y="462824"/>
                  </a:lnTo>
                  <a:lnTo>
                    <a:pt x="0" y="307724"/>
                  </a:lnTo>
                  <a:close/>
                </a:path>
                <a:path w="1130935" h="1222375">
                  <a:moveTo>
                    <a:pt x="141299" y="307724"/>
                  </a:moveTo>
                  <a:lnTo>
                    <a:pt x="282599" y="307724"/>
                  </a:lnTo>
                  <a:lnTo>
                    <a:pt x="282599" y="462824"/>
                  </a:lnTo>
                  <a:lnTo>
                    <a:pt x="141299" y="462824"/>
                  </a:lnTo>
                  <a:lnTo>
                    <a:pt x="141299" y="307724"/>
                  </a:lnTo>
                  <a:close/>
                </a:path>
                <a:path w="1130935" h="1222375">
                  <a:moveTo>
                    <a:pt x="282599" y="307724"/>
                  </a:moveTo>
                  <a:lnTo>
                    <a:pt x="423899" y="307724"/>
                  </a:lnTo>
                  <a:lnTo>
                    <a:pt x="423899" y="462824"/>
                  </a:lnTo>
                  <a:lnTo>
                    <a:pt x="282599" y="462824"/>
                  </a:lnTo>
                  <a:lnTo>
                    <a:pt x="282599" y="307724"/>
                  </a:lnTo>
                  <a:close/>
                </a:path>
                <a:path w="1130935" h="1222375">
                  <a:moveTo>
                    <a:pt x="423899" y="307724"/>
                  </a:moveTo>
                  <a:lnTo>
                    <a:pt x="565199" y="307724"/>
                  </a:lnTo>
                  <a:lnTo>
                    <a:pt x="565199" y="462824"/>
                  </a:lnTo>
                  <a:lnTo>
                    <a:pt x="423899" y="462824"/>
                  </a:lnTo>
                  <a:lnTo>
                    <a:pt x="423899" y="307724"/>
                  </a:lnTo>
                  <a:close/>
                </a:path>
                <a:path w="1130935" h="1222375">
                  <a:moveTo>
                    <a:pt x="565199" y="307724"/>
                  </a:moveTo>
                  <a:lnTo>
                    <a:pt x="706499" y="307724"/>
                  </a:lnTo>
                  <a:lnTo>
                    <a:pt x="706499" y="462824"/>
                  </a:lnTo>
                  <a:lnTo>
                    <a:pt x="565199" y="462824"/>
                  </a:lnTo>
                  <a:lnTo>
                    <a:pt x="565199" y="307724"/>
                  </a:lnTo>
                  <a:close/>
                </a:path>
                <a:path w="1130935" h="1222375">
                  <a:moveTo>
                    <a:pt x="706499" y="307724"/>
                  </a:moveTo>
                  <a:lnTo>
                    <a:pt x="847799" y="307724"/>
                  </a:lnTo>
                  <a:lnTo>
                    <a:pt x="847799" y="462824"/>
                  </a:lnTo>
                  <a:lnTo>
                    <a:pt x="706499" y="462824"/>
                  </a:lnTo>
                  <a:lnTo>
                    <a:pt x="706499" y="307724"/>
                  </a:lnTo>
                  <a:close/>
                </a:path>
                <a:path w="1130935" h="1222375">
                  <a:moveTo>
                    <a:pt x="847799" y="307724"/>
                  </a:moveTo>
                  <a:lnTo>
                    <a:pt x="989099" y="307724"/>
                  </a:lnTo>
                  <a:lnTo>
                    <a:pt x="989099" y="462824"/>
                  </a:lnTo>
                  <a:lnTo>
                    <a:pt x="847799" y="462824"/>
                  </a:lnTo>
                  <a:lnTo>
                    <a:pt x="847799" y="307724"/>
                  </a:lnTo>
                  <a:close/>
                </a:path>
                <a:path w="1130935" h="1222375">
                  <a:moveTo>
                    <a:pt x="989099" y="307724"/>
                  </a:moveTo>
                  <a:lnTo>
                    <a:pt x="1130399" y="307724"/>
                  </a:lnTo>
                  <a:lnTo>
                    <a:pt x="1130399" y="462824"/>
                  </a:lnTo>
                  <a:lnTo>
                    <a:pt x="989099" y="462824"/>
                  </a:lnTo>
                  <a:lnTo>
                    <a:pt x="989099" y="307724"/>
                  </a:lnTo>
                  <a:close/>
                </a:path>
                <a:path w="1130935" h="1222375">
                  <a:moveTo>
                    <a:pt x="0" y="456074"/>
                  </a:moveTo>
                  <a:lnTo>
                    <a:pt x="141299" y="456074"/>
                  </a:lnTo>
                  <a:lnTo>
                    <a:pt x="141299" y="611174"/>
                  </a:lnTo>
                  <a:lnTo>
                    <a:pt x="0" y="611174"/>
                  </a:lnTo>
                  <a:lnTo>
                    <a:pt x="0" y="456074"/>
                  </a:lnTo>
                  <a:close/>
                </a:path>
                <a:path w="1130935" h="1222375">
                  <a:moveTo>
                    <a:pt x="141299" y="456074"/>
                  </a:moveTo>
                  <a:lnTo>
                    <a:pt x="282599" y="456074"/>
                  </a:lnTo>
                  <a:lnTo>
                    <a:pt x="282599" y="611174"/>
                  </a:lnTo>
                  <a:lnTo>
                    <a:pt x="141299" y="611174"/>
                  </a:lnTo>
                  <a:lnTo>
                    <a:pt x="141299" y="456074"/>
                  </a:lnTo>
                  <a:close/>
                </a:path>
                <a:path w="1130935" h="1222375">
                  <a:moveTo>
                    <a:pt x="282599" y="456074"/>
                  </a:moveTo>
                  <a:lnTo>
                    <a:pt x="423899" y="456074"/>
                  </a:lnTo>
                  <a:lnTo>
                    <a:pt x="423899" y="611174"/>
                  </a:lnTo>
                  <a:lnTo>
                    <a:pt x="282599" y="611174"/>
                  </a:lnTo>
                  <a:lnTo>
                    <a:pt x="282599" y="456074"/>
                  </a:lnTo>
                  <a:close/>
                </a:path>
                <a:path w="1130935" h="1222375">
                  <a:moveTo>
                    <a:pt x="423899" y="456074"/>
                  </a:moveTo>
                  <a:lnTo>
                    <a:pt x="565199" y="456074"/>
                  </a:lnTo>
                  <a:lnTo>
                    <a:pt x="565199" y="611174"/>
                  </a:lnTo>
                  <a:lnTo>
                    <a:pt x="423899" y="611174"/>
                  </a:lnTo>
                  <a:lnTo>
                    <a:pt x="423899" y="456074"/>
                  </a:lnTo>
                  <a:close/>
                </a:path>
                <a:path w="1130935" h="1222375">
                  <a:moveTo>
                    <a:pt x="565199" y="456074"/>
                  </a:moveTo>
                  <a:lnTo>
                    <a:pt x="706499" y="456074"/>
                  </a:lnTo>
                  <a:lnTo>
                    <a:pt x="706499" y="611174"/>
                  </a:lnTo>
                  <a:lnTo>
                    <a:pt x="565199" y="611174"/>
                  </a:lnTo>
                  <a:lnTo>
                    <a:pt x="565199" y="456074"/>
                  </a:lnTo>
                  <a:close/>
                </a:path>
                <a:path w="1130935" h="1222375">
                  <a:moveTo>
                    <a:pt x="706499" y="456074"/>
                  </a:moveTo>
                  <a:lnTo>
                    <a:pt x="847799" y="456074"/>
                  </a:lnTo>
                  <a:lnTo>
                    <a:pt x="847799" y="611174"/>
                  </a:lnTo>
                  <a:lnTo>
                    <a:pt x="706499" y="611174"/>
                  </a:lnTo>
                  <a:lnTo>
                    <a:pt x="706499" y="456074"/>
                  </a:lnTo>
                  <a:close/>
                </a:path>
                <a:path w="1130935" h="1222375">
                  <a:moveTo>
                    <a:pt x="847799" y="456074"/>
                  </a:moveTo>
                  <a:lnTo>
                    <a:pt x="989099" y="456074"/>
                  </a:lnTo>
                  <a:lnTo>
                    <a:pt x="989099" y="611174"/>
                  </a:lnTo>
                  <a:lnTo>
                    <a:pt x="847799" y="611174"/>
                  </a:lnTo>
                  <a:lnTo>
                    <a:pt x="847799" y="456074"/>
                  </a:lnTo>
                  <a:close/>
                </a:path>
                <a:path w="1130935" h="1222375">
                  <a:moveTo>
                    <a:pt x="989099" y="456074"/>
                  </a:moveTo>
                  <a:lnTo>
                    <a:pt x="1130399" y="456074"/>
                  </a:lnTo>
                  <a:lnTo>
                    <a:pt x="1130399" y="611174"/>
                  </a:lnTo>
                  <a:lnTo>
                    <a:pt x="989099" y="611174"/>
                  </a:lnTo>
                  <a:lnTo>
                    <a:pt x="989099" y="456074"/>
                  </a:lnTo>
                  <a:close/>
                </a:path>
                <a:path w="1130935" h="1222375">
                  <a:moveTo>
                    <a:pt x="0" y="611174"/>
                  </a:moveTo>
                  <a:lnTo>
                    <a:pt x="141299" y="611174"/>
                  </a:lnTo>
                  <a:lnTo>
                    <a:pt x="141299" y="766274"/>
                  </a:lnTo>
                  <a:lnTo>
                    <a:pt x="0" y="766274"/>
                  </a:lnTo>
                  <a:lnTo>
                    <a:pt x="0" y="611174"/>
                  </a:lnTo>
                  <a:close/>
                </a:path>
                <a:path w="1130935" h="1222375">
                  <a:moveTo>
                    <a:pt x="141299" y="611174"/>
                  </a:moveTo>
                  <a:lnTo>
                    <a:pt x="282599" y="611174"/>
                  </a:lnTo>
                  <a:lnTo>
                    <a:pt x="282599" y="766274"/>
                  </a:lnTo>
                  <a:lnTo>
                    <a:pt x="141299" y="766274"/>
                  </a:lnTo>
                  <a:lnTo>
                    <a:pt x="141299" y="611174"/>
                  </a:lnTo>
                  <a:close/>
                </a:path>
                <a:path w="1130935" h="1222375">
                  <a:moveTo>
                    <a:pt x="282599" y="611174"/>
                  </a:moveTo>
                  <a:lnTo>
                    <a:pt x="423899" y="611174"/>
                  </a:lnTo>
                  <a:lnTo>
                    <a:pt x="423899" y="766274"/>
                  </a:lnTo>
                  <a:lnTo>
                    <a:pt x="282599" y="766274"/>
                  </a:lnTo>
                  <a:lnTo>
                    <a:pt x="282599" y="611174"/>
                  </a:lnTo>
                  <a:close/>
                </a:path>
                <a:path w="1130935" h="1222375">
                  <a:moveTo>
                    <a:pt x="423899" y="611174"/>
                  </a:moveTo>
                  <a:lnTo>
                    <a:pt x="565199" y="611174"/>
                  </a:lnTo>
                  <a:lnTo>
                    <a:pt x="565199" y="766274"/>
                  </a:lnTo>
                  <a:lnTo>
                    <a:pt x="423899" y="766274"/>
                  </a:lnTo>
                  <a:lnTo>
                    <a:pt x="423899" y="611174"/>
                  </a:lnTo>
                  <a:close/>
                </a:path>
                <a:path w="1130935" h="1222375">
                  <a:moveTo>
                    <a:pt x="565199" y="611174"/>
                  </a:moveTo>
                  <a:lnTo>
                    <a:pt x="706499" y="611174"/>
                  </a:lnTo>
                  <a:lnTo>
                    <a:pt x="706499" y="766274"/>
                  </a:lnTo>
                  <a:lnTo>
                    <a:pt x="565199" y="766274"/>
                  </a:lnTo>
                  <a:lnTo>
                    <a:pt x="565199" y="611174"/>
                  </a:lnTo>
                  <a:close/>
                </a:path>
                <a:path w="1130935" h="1222375">
                  <a:moveTo>
                    <a:pt x="706499" y="611174"/>
                  </a:moveTo>
                  <a:lnTo>
                    <a:pt x="847799" y="611174"/>
                  </a:lnTo>
                  <a:lnTo>
                    <a:pt x="847799" y="766274"/>
                  </a:lnTo>
                  <a:lnTo>
                    <a:pt x="706499" y="766274"/>
                  </a:lnTo>
                  <a:lnTo>
                    <a:pt x="706499" y="611174"/>
                  </a:lnTo>
                  <a:close/>
                </a:path>
                <a:path w="1130935" h="1222375">
                  <a:moveTo>
                    <a:pt x="847799" y="611174"/>
                  </a:moveTo>
                  <a:lnTo>
                    <a:pt x="989099" y="611174"/>
                  </a:lnTo>
                  <a:lnTo>
                    <a:pt x="989099" y="766274"/>
                  </a:lnTo>
                  <a:lnTo>
                    <a:pt x="847799" y="766274"/>
                  </a:lnTo>
                  <a:lnTo>
                    <a:pt x="847799" y="611174"/>
                  </a:lnTo>
                  <a:close/>
                </a:path>
                <a:path w="1130935" h="1222375">
                  <a:moveTo>
                    <a:pt x="989099" y="611174"/>
                  </a:moveTo>
                  <a:lnTo>
                    <a:pt x="1130399" y="611174"/>
                  </a:lnTo>
                  <a:lnTo>
                    <a:pt x="1130399" y="766274"/>
                  </a:lnTo>
                  <a:lnTo>
                    <a:pt x="989099" y="766274"/>
                  </a:lnTo>
                  <a:lnTo>
                    <a:pt x="989099" y="611174"/>
                  </a:lnTo>
                  <a:close/>
                </a:path>
                <a:path w="1130935" h="1222375">
                  <a:moveTo>
                    <a:pt x="0" y="759524"/>
                  </a:moveTo>
                  <a:lnTo>
                    <a:pt x="141299" y="759524"/>
                  </a:lnTo>
                  <a:lnTo>
                    <a:pt x="141299" y="914624"/>
                  </a:lnTo>
                  <a:lnTo>
                    <a:pt x="0" y="914624"/>
                  </a:lnTo>
                  <a:lnTo>
                    <a:pt x="0" y="759524"/>
                  </a:lnTo>
                  <a:close/>
                </a:path>
                <a:path w="1130935" h="1222375">
                  <a:moveTo>
                    <a:pt x="141299" y="759524"/>
                  </a:moveTo>
                  <a:lnTo>
                    <a:pt x="282599" y="759524"/>
                  </a:lnTo>
                  <a:lnTo>
                    <a:pt x="282599" y="914624"/>
                  </a:lnTo>
                  <a:lnTo>
                    <a:pt x="141299" y="914624"/>
                  </a:lnTo>
                  <a:lnTo>
                    <a:pt x="141299" y="759524"/>
                  </a:lnTo>
                  <a:close/>
                </a:path>
                <a:path w="1130935" h="1222375">
                  <a:moveTo>
                    <a:pt x="282599" y="759524"/>
                  </a:moveTo>
                  <a:lnTo>
                    <a:pt x="423899" y="759524"/>
                  </a:lnTo>
                  <a:lnTo>
                    <a:pt x="423899" y="914624"/>
                  </a:lnTo>
                  <a:lnTo>
                    <a:pt x="282599" y="914624"/>
                  </a:lnTo>
                  <a:lnTo>
                    <a:pt x="282599" y="759524"/>
                  </a:lnTo>
                  <a:close/>
                </a:path>
                <a:path w="1130935" h="1222375">
                  <a:moveTo>
                    <a:pt x="423899" y="759524"/>
                  </a:moveTo>
                  <a:lnTo>
                    <a:pt x="565199" y="759524"/>
                  </a:lnTo>
                  <a:lnTo>
                    <a:pt x="565199" y="914624"/>
                  </a:lnTo>
                  <a:lnTo>
                    <a:pt x="423899" y="914624"/>
                  </a:lnTo>
                  <a:lnTo>
                    <a:pt x="423899" y="759524"/>
                  </a:lnTo>
                  <a:close/>
                </a:path>
                <a:path w="1130935" h="1222375">
                  <a:moveTo>
                    <a:pt x="565199" y="759524"/>
                  </a:moveTo>
                  <a:lnTo>
                    <a:pt x="706499" y="759524"/>
                  </a:lnTo>
                  <a:lnTo>
                    <a:pt x="706499" y="914624"/>
                  </a:lnTo>
                  <a:lnTo>
                    <a:pt x="565199" y="914624"/>
                  </a:lnTo>
                  <a:lnTo>
                    <a:pt x="565199" y="759524"/>
                  </a:lnTo>
                  <a:close/>
                </a:path>
                <a:path w="1130935" h="1222375">
                  <a:moveTo>
                    <a:pt x="706499" y="759524"/>
                  </a:moveTo>
                  <a:lnTo>
                    <a:pt x="847799" y="759524"/>
                  </a:lnTo>
                  <a:lnTo>
                    <a:pt x="847799" y="914624"/>
                  </a:lnTo>
                  <a:lnTo>
                    <a:pt x="706499" y="914624"/>
                  </a:lnTo>
                  <a:lnTo>
                    <a:pt x="706499" y="759524"/>
                  </a:lnTo>
                  <a:close/>
                </a:path>
                <a:path w="1130935" h="1222375">
                  <a:moveTo>
                    <a:pt x="847799" y="759524"/>
                  </a:moveTo>
                  <a:lnTo>
                    <a:pt x="989099" y="759524"/>
                  </a:lnTo>
                  <a:lnTo>
                    <a:pt x="989099" y="914624"/>
                  </a:lnTo>
                  <a:lnTo>
                    <a:pt x="847799" y="914624"/>
                  </a:lnTo>
                  <a:lnTo>
                    <a:pt x="847799" y="759524"/>
                  </a:lnTo>
                  <a:close/>
                </a:path>
                <a:path w="1130935" h="1222375">
                  <a:moveTo>
                    <a:pt x="989099" y="759524"/>
                  </a:moveTo>
                  <a:lnTo>
                    <a:pt x="1130399" y="759524"/>
                  </a:lnTo>
                  <a:lnTo>
                    <a:pt x="1130399" y="914624"/>
                  </a:lnTo>
                  <a:lnTo>
                    <a:pt x="989099" y="914624"/>
                  </a:lnTo>
                  <a:lnTo>
                    <a:pt x="989099" y="759524"/>
                  </a:lnTo>
                  <a:close/>
                </a:path>
                <a:path w="1130935" h="1222375">
                  <a:moveTo>
                    <a:pt x="0" y="918898"/>
                  </a:moveTo>
                  <a:lnTo>
                    <a:pt x="141299" y="918898"/>
                  </a:lnTo>
                  <a:lnTo>
                    <a:pt x="141299" y="1073998"/>
                  </a:lnTo>
                  <a:lnTo>
                    <a:pt x="0" y="1073998"/>
                  </a:lnTo>
                  <a:lnTo>
                    <a:pt x="0" y="918898"/>
                  </a:lnTo>
                  <a:close/>
                </a:path>
                <a:path w="1130935" h="1222375">
                  <a:moveTo>
                    <a:pt x="141299" y="918898"/>
                  </a:moveTo>
                  <a:lnTo>
                    <a:pt x="282599" y="918898"/>
                  </a:lnTo>
                  <a:lnTo>
                    <a:pt x="282599" y="1073998"/>
                  </a:lnTo>
                  <a:lnTo>
                    <a:pt x="141299" y="1073998"/>
                  </a:lnTo>
                  <a:lnTo>
                    <a:pt x="141299" y="918898"/>
                  </a:lnTo>
                  <a:close/>
                </a:path>
                <a:path w="1130935" h="1222375">
                  <a:moveTo>
                    <a:pt x="282599" y="918898"/>
                  </a:moveTo>
                  <a:lnTo>
                    <a:pt x="423899" y="918898"/>
                  </a:lnTo>
                  <a:lnTo>
                    <a:pt x="423899" y="1073998"/>
                  </a:lnTo>
                  <a:lnTo>
                    <a:pt x="282599" y="1073998"/>
                  </a:lnTo>
                  <a:lnTo>
                    <a:pt x="282599" y="918898"/>
                  </a:lnTo>
                  <a:close/>
                </a:path>
                <a:path w="1130935" h="1222375">
                  <a:moveTo>
                    <a:pt x="423899" y="918898"/>
                  </a:moveTo>
                  <a:lnTo>
                    <a:pt x="565199" y="918898"/>
                  </a:lnTo>
                  <a:lnTo>
                    <a:pt x="565199" y="1073998"/>
                  </a:lnTo>
                  <a:lnTo>
                    <a:pt x="423899" y="1073998"/>
                  </a:lnTo>
                  <a:lnTo>
                    <a:pt x="423899" y="918898"/>
                  </a:lnTo>
                  <a:close/>
                </a:path>
                <a:path w="1130935" h="1222375">
                  <a:moveTo>
                    <a:pt x="565199" y="918898"/>
                  </a:moveTo>
                  <a:lnTo>
                    <a:pt x="706499" y="918898"/>
                  </a:lnTo>
                  <a:lnTo>
                    <a:pt x="706499" y="1073998"/>
                  </a:lnTo>
                  <a:lnTo>
                    <a:pt x="565199" y="1073998"/>
                  </a:lnTo>
                  <a:lnTo>
                    <a:pt x="565199" y="918898"/>
                  </a:lnTo>
                  <a:close/>
                </a:path>
                <a:path w="1130935" h="1222375">
                  <a:moveTo>
                    <a:pt x="706499" y="918898"/>
                  </a:moveTo>
                  <a:lnTo>
                    <a:pt x="847799" y="918898"/>
                  </a:lnTo>
                  <a:lnTo>
                    <a:pt x="847799" y="1073998"/>
                  </a:lnTo>
                  <a:lnTo>
                    <a:pt x="706499" y="1073998"/>
                  </a:lnTo>
                  <a:lnTo>
                    <a:pt x="706499" y="918898"/>
                  </a:lnTo>
                  <a:close/>
                </a:path>
                <a:path w="1130935" h="1222375">
                  <a:moveTo>
                    <a:pt x="847799" y="918898"/>
                  </a:moveTo>
                  <a:lnTo>
                    <a:pt x="989099" y="918898"/>
                  </a:lnTo>
                  <a:lnTo>
                    <a:pt x="989099" y="1073998"/>
                  </a:lnTo>
                  <a:lnTo>
                    <a:pt x="847799" y="1073998"/>
                  </a:lnTo>
                  <a:lnTo>
                    <a:pt x="847799" y="918898"/>
                  </a:lnTo>
                  <a:close/>
                </a:path>
                <a:path w="1130935" h="1222375">
                  <a:moveTo>
                    <a:pt x="989099" y="918898"/>
                  </a:moveTo>
                  <a:lnTo>
                    <a:pt x="1130399" y="918898"/>
                  </a:lnTo>
                  <a:lnTo>
                    <a:pt x="1130399" y="1073998"/>
                  </a:lnTo>
                  <a:lnTo>
                    <a:pt x="989099" y="1073998"/>
                  </a:lnTo>
                  <a:lnTo>
                    <a:pt x="989099" y="918898"/>
                  </a:lnTo>
                  <a:close/>
                </a:path>
                <a:path w="1130935" h="1222375">
                  <a:moveTo>
                    <a:pt x="0" y="1067248"/>
                  </a:moveTo>
                  <a:lnTo>
                    <a:pt x="141299" y="1067248"/>
                  </a:lnTo>
                  <a:lnTo>
                    <a:pt x="141299" y="1222348"/>
                  </a:lnTo>
                  <a:lnTo>
                    <a:pt x="0" y="1222348"/>
                  </a:lnTo>
                  <a:lnTo>
                    <a:pt x="0" y="1067248"/>
                  </a:lnTo>
                  <a:close/>
                </a:path>
                <a:path w="1130935" h="1222375">
                  <a:moveTo>
                    <a:pt x="141299" y="1067248"/>
                  </a:moveTo>
                  <a:lnTo>
                    <a:pt x="282599" y="1067248"/>
                  </a:lnTo>
                  <a:lnTo>
                    <a:pt x="282599" y="1222348"/>
                  </a:lnTo>
                  <a:lnTo>
                    <a:pt x="141299" y="1222348"/>
                  </a:lnTo>
                  <a:lnTo>
                    <a:pt x="141299" y="1067248"/>
                  </a:lnTo>
                  <a:close/>
                </a:path>
                <a:path w="1130935" h="1222375">
                  <a:moveTo>
                    <a:pt x="282599" y="1067248"/>
                  </a:moveTo>
                  <a:lnTo>
                    <a:pt x="423899" y="1067248"/>
                  </a:lnTo>
                  <a:lnTo>
                    <a:pt x="423899" y="1222348"/>
                  </a:lnTo>
                  <a:lnTo>
                    <a:pt x="282599" y="1222348"/>
                  </a:lnTo>
                  <a:lnTo>
                    <a:pt x="282599" y="1067248"/>
                  </a:lnTo>
                  <a:close/>
                </a:path>
                <a:path w="1130935" h="1222375">
                  <a:moveTo>
                    <a:pt x="423899" y="1067248"/>
                  </a:moveTo>
                  <a:lnTo>
                    <a:pt x="565199" y="1067248"/>
                  </a:lnTo>
                  <a:lnTo>
                    <a:pt x="565199" y="1222348"/>
                  </a:lnTo>
                  <a:lnTo>
                    <a:pt x="423899" y="1222348"/>
                  </a:lnTo>
                  <a:lnTo>
                    <a:pt x="423899" y="1067248"/>
                  </a:lnTo>
                  <a:close/>
                </a:path>
                <a:path w="1130935" h="1222375">
                  <a:moveTo>
                    <a:pt x="565199" y="1067248"/>
                  </a:moveTo>
                  <a:lnTo>
                    <a:pt x="706499" y="1067248"/>
                  </a:lnTo>
                  <a:lnTo>
                    <a:pt x="706499" y="1222348"/>
                  </a:lnTo>
                  <a:lnTo>
                    <a:pt x="565199" y="1222348"/>
                  </a:lnTo>
                  <a:lnTo>
                    <a:pt x="565199" y="1067248"/>
                  </a:lnTo>
                  <a:close/>
                </a:path>
                <a:path w="1130935" h="1222375">
                  <a:moveTo>
                    <a:pt x="706499" y="1067248"/>
                  </a:moveTo>
                  <a:lnTo>
                    <a:pt x="847799" y="1067248"/>
                  </a:lnTo>
                  <a:lnTo>
                    <a:pt x="847799" y="1222348"/>
                  </a:lnTo>
                  <a:lnTo>
                    <a:pt x="706499" y="1222348"/>
                  </a:lnTo>
                  <a:lnTo>
                    <a:pt x="706499" y="1067248"/>
                  </a:lnTo>
                  <a:close/>
                </a:path>
                <a:path w="1130935" h="1222375">
                  <a:moveTo>
                    <a:pt x="847799" y="1067248"/>
                  </a:moveTo>
                  <a:lnTo>
                    <a:pt x="989099" y="1067248"/>
                  </a:lnTo>
                  <a:lnTo>
                    <a:pt x="989099" y="1222348"/>
                  </a:lnTo>
                  <a:lnTo>
                    <a:pt x="847799" y="1222348"/>
                  </a:lnTo>
                  <a:lnTo>
                    <a:pt x="847799" y="1067248"/>
                  </a:lnTo>
                  <a:close/>
                </a:path>
                <a:path w="1130935" h="1222375">
                  <a:moveTo>
                    <a:pt x="989099" y="1067248"/>
                  </a:moveTo>
                  <a:lnTo>
                    <a:pt x="1130399" y="1067248"/>
                  </a:lnTo>
                  <a:lnTo>
                    <a:pt x="1130399" y="1222348"/>
                  </a:lnTo>
                  <a:lnTo>
                    <a:pt x="989099" y="1222348"/>
                  </a:lnTo>
                  <a:lnTo>
                    <a:pt x="989099" y="1067248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47">
              <a:extLst>
                <a:ext uri="{FF2B5EF4-FFF2-40B4-BE49-F238E27FC236}">
                  <a16:creationId xmlns:a16="http://schemas.microsoft.com/office/drawing/2014/main" id="{92A272C6-508D-47F4-875A-99AE9E1CC376}"/>
                </a:ext>
              </a:extLst>
            </p:cNvPr>
            <p:cNvSpPr/>
            <p:nvPr/>
          </p:nvSpPr>
          <p:spPr>
            <a:xfrm>
              <a:off x="3450650" y="2651775"/>
              <a:ext cx="424180" cy="462915"/>
            </a:xfrm>
            <a:custGeom>
              <a:avLst/>
              <a:gdLst/>
              <a:ahLst/>
              <a:cxnLst/>
              <a:rect l="l" t="t" r="r" b="b"/>
              <a:pathLst>
                <a:path w="424179" h="462914">
                  <a:moveTo>
                    <a:pt x="0" y="0"/>
                  </a:moveTo>
                  <a:lnTo>
                    <a:pt x="423899" y="0"/>
                  </a:lnTo>
                  <a:lnTo>
                    <a:pt x="423899" y="462899"/>
                  </a:lnTo>
                  <a:lnTo>
                    <a:pt x="0" y="462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48">
              <a:extLst>
                <a:ext uri="{FF2B5EF4-FFF2-40B4-BE49-F238E27FC236}">
                  <a16:creationId xmlns:a16="http://schemas.microsoft.com/office/drawing/2014/main" id="{5ECA8B3F-6F1A-476D-B3EC-8E0A81E02D87}"/>
                </a:ext>
              </a:extLst>
            </p:cNvPr>
            <p:cNvSpPr/>
            <p:nvPr/>
          </p:nvSpPr>
          <p:spPr>
            <a:xfrm>
              <a:off x="4561987" y="2345850"/>
              <a:ext cx="1130935" cy="1222375"/>
            </a:xfrm>
            <a:custGeom>
              <a:avLst/>
              <a:gdLst/>
              <a:ahLst/>
              <a:cxnLst/>
              <a:rect l="l" t="t" r="r" b="b"/>
              <a:pathLst>
                <a:path w="1130935" h="1222375">
                  <a:moveTo>
                    <a:pt x="0" y="0"/>
                  </a:moveTo>
                  <a:lnTo>
                    <a:pt x="141299" y="0"/>
                  </a:lnTo>
                  <a:lnTo>
                    <a:pt x="141299" y="155099"/>
                  </a:lnTo>
                  <a:lnTo>
                    <a:pt x="0" y="155099"/>
                  </a:lnTo>
                  <a:lnTo>
                    <a:pt x="0" y="0"/>
                  </a:lnTo>
                  <a:close/>
                </a:path>
                <a:path w="1130935" h="1222375">
                  <a:moveTo>
                    <a:pt x="141299" y="0"/>
                  </a:moveTo>
                  <a:lnTo>
                    <a:pt x="282599" y="0"/>
                  </a:lnTo>
                  <a:lnTo>
                    <a:pt x="282599" y="155099"/>
                  </a:lnTo>
                  <a:lnTo>
                    <a:pt x="141299" y="155099"/>
                  </a:lnTo>
                  <a:lnTo>
                    <a:pt x="141299" y="0"/>
                  </a:lnTo>
                  <a:close/>
                </a:path>
                <a:path w="1130935" h="1222375">
                  <a:moveTo>
                    <a:pt x="282599" y="0"/>
                  </a:moveTo>
                  <a:lnTo>
                    <a:pt x="423899" y="0"/>
                  </a:lnTo>
                  <a:lnTo>
                    <a:pt x="423899" y="155099"/>
                  </a:lnTo>
                  <a:lnTo>
                    <a:pt x="282599" y="155099"/>
                  </a:lnTo>
                  <a:lnTo>
                    <a:pt x="282599" y="0"/>
                  </a:lnTo>
                  <a:close/>
                </a:path>
                <a:path w="1130935" h="1222375">
                  <a:moveTo>
                    <a:pt x="423899" y="0"/>
                  </a:moveTo>
                  <a:lnTo>
                    <a:pt x="565199" y="0"/>
                  </a:lnTo>
                  <a:lnTo>
                    <a:pt x="565199" y="155099"/>
                  </a:lnTo>
                  <a:lnTo>
                    <a:pt x="423899" y="155099"/>
                  </a:lnTo>
                  <a:lnTo>
                    <a:pt x="423899" y="0"/>
                  </a:lnTo>
                  <a:close/>
                </a:path>
                <a:path w="1130935" h="1222375">
                  <a:moveTo>
                    <a:pt x="565199" y="0"/>
                  </a:moveTo>
                  <a:lnTo>
                    <a:pt x="706499" y="0"/>
                  </a:lnTo>
                  <a:lnTo>
                    <a:pt x="706499" y="155099"/>
                  </a:lnTo>
                  <a:lnTo>
                    <a:pt x="565199" y="155099"/>
                  </a:lnTo>
                  <a:lnTo>
                    <a:pt x="565199" y="0"/>
                  </a:lnTo>
                  <a:close/>
                </a:path>
                <a:path w="1130935" h="1222375">
                  <a:moveTo>
                    <a:pt x="706499" y="0"/>
                  </a:moveTo>
                  <a:lnTo>
                    <a:pt x="847799" y="0"/>
                  </a:lnTo>
                  <a:lnTo>
                    <a:pt x="847799" y="155099"/>
                  </a:lnTo>
                  <a:lnTo>
                    <a:pt x="706499" y="155099"/>
                  </a:lnTo>
                  <a:lnTo>
                    <a:pt x="706499" y="0"/>
                  </a:lnTo>
                  <a:close/>
                </a:path>
                <a:path w="1130935" h="1222375">
                  <a:moveTo>
                    <a:pt x="847799" y="0"/>
                  </a:moveTo>
                  <a:lnTo>
                    <a:pt x="989099" y="0"/>
                  </a:lnTo>
                  <a:lnTo>
                    <a:pt x="989099" y="155099"/>
                  </a:lnTo>
                  <a:lnTo>
                    <a:pt x="847799" y="155099"/>
                  </a:lnTo>
                  <a:lnTo>
                    <a:pt x="847799" y="0"/>
                  </a:lnTo>
                  <a:close/>
                </a:path>
                <a:path w="1130935" h="1222375">
                  <a:moveTo>
                    <a:pt x="989099" y="0"/>
                  </a:moveTo>
                  <a:lnTo>
                    <a:pt x="1130399" y="0"/>
                  </a:lnTo>
                  <a:lnTo>
                    <a:pt x="1130399" y="155099"/>
                  </a:lnTo>
                  <a:lnTo>
                    <a:pt x="989099" y="155099"/>
                  </a:lnTo>
                  <a:lnTo>
                    <a:pt x="989099" y="0"/>
                  </a:lnTo>
                  <a:close/>
                </a:path>
                <a:path w="1130935" h="1222375">
                  <a:moveTo>
                    <a:pt x="0" y="148349"/>
                  </a:moveTo>
                  <a:lnTo>
                    <a:pt x="141299" y="148349"/>
                  </a:lnTo>
                  <a:lnTo>
                    <a:pt x="141299" y="303449"/>
                  </a:lnTo>
                  <a:lnTo>
                    <a:pt x="0" y="303449"/>
                  </a:lnTo>
                  <a:lnTo>
                    <a:pt x="0" y="148349"/>
                  </a:lnTo>
                  <a:close/>
                </a:path>
                <a:path w="1130935" h="1222375">
                  <a:moveTo>
                    <a:pt x="141299" y="148349"/>
                  </a:moveTo>
                  <a:lnTo>
                    <a:pt x="282599" y="148349"/>
                  </a:lnTo>
                  <a:lnTo>
                    <a:pt x="282599" y="303449"/>
                  </a:lnTo>
                  <a:lnTo>
                    <a:pt x="141299" y="303449"/>
                  </a:lnTo>
                  <a:lnTo>
                    <a:pt x="141299" y="148349"/>
                  </a:lnTo>
                  <a:close/>
                </a:path>
                <a:path w="1130935" h="1222375">
                  <a:moveTo>
                    <a:pt x="282599" y="148349"/>
                  </a:moveTo>
                  <a:lnTo>
                    <a:pt x="423899" y="148349"/>
                  </a:lnTo>
                  <a:lnTo>
                    <a:pt x="423899" y="303449"/>
                  </a:lnTo>
                  <a:lnTo>
                    <a:pt x="282599" y="303449"/>
                  </a:lnTo>
                  <a:lnTo>
                    <a:pt x="282599" y="148349"/>
                  </a:lnTo>
                  <a:close/>
                </a:path>
                <a:path w="1130935" h="1222375">
                  <a:moveTo>
                    <a:pt x="423899" y="148349"/>
                  </a:moveTo>
                  <a:lnTo>
                    <a:pt x="565199" y="148349"/>
                  </a:lnTo>
                  <a:lnTo>
                    <a:pt x="565199" y="303449"/>
                  </a:lnTo>
                  <a:lnTo>
                    <a:pt x="423899" y="303449"/>
                  </a:lnTo>
                  <a:lnTo>
                    <a:pt x="423899" y="148349"/>
                  </a:lnTo>
                  <a:close/>
                </a:path>
                <a:path w="1130935" h="1222375">
                  <a:moveTo>
                    <a:pt x="565199" y="148349"/>
                  </a:moveTo>
                  <a:lnTo>
                    <a:pt x="706499" y="148349"/>
                  </a:lnTo>
                  <a:lnTo>
                    <a:pt x="706499" y="303449"/>
                  </a:lnTo>
                  <a:lnTo>
                    <a:pt x="565199" y="303449"/>
                  </a:lnTo>
                  <a:lnTo>
                    <a:pt x="565199" y="148349"/>
                  </a:lnTo>
                  <a:close/>
                </a:path>
                <a:path w="1130935" h="1222375">
                  <a:moveTo>
                    <a:pt x="706499" y="148349"/>
                  </a:moveTo>
                  <a:lnTo>
                    <a:pt x="847799" y="148349"/>
                  </a:lnTo>
                  <a:lnTo>
                    <a:pt x="847799" y="303449"/>
                  </a:lnTo>
                  <a:lnTo>
                    <a:pt x="706499" y="303449"/>
                  </a:lnTo>
                  <a:lnTo>
                    <a:pt x="706499" y="148349"/>
                  </a:lnTo>
                  <a:close/>
                </a:path>
                <a:path w="1130935" h="1222375">
                  <a:moveTo>
                    <a:pt x="847799" y="148349"/>
                  </a:moveTo>
                  <a:lnTo>
                    <a:pt x="989099" y="148349"/>
                  </a:lnTo>
                  <a:lnTo>
                    <a:pt x="989099" y="303449"/>
                  </a:lnTo>
                  <a:lnTo>
                    <a:pt x="847799" y="303449"/>
                  </a:lnTo>
                  <a:lnTo>
                    <a:pt x="847799" y="148349"/>
                  </a:lnTo>
                  <a:close/>
                </a:path>
                <a:path w="1130935" h="1222375">
                  <a:moveTo>
                    <a:pt x="989099" y="148349"/>
                  </a:moveTo>
                  <a:lnTo>
                    <a:pt x="1130399" y="148349"/>
                  </a:lnTo>
                  <a:lnTo>
                    <a:pt x="1130399" y="303449"/>
                  </a:lnTo>
                  <a:lnTo>
                    <a:pt x="989099" y="303449"/>
                  </a:lnTo>
                  <a:lnTo>
                    <a:pt x="989099" y="148349"/>
                  </a:lnTo>
                  <a:close/>
                </a:path>
                <a:path w="1130935" h="1222375">
                  <a:moveTo>
                    <a:pt x="0" y="307724"/>
                  </a:moveTo>
                  <a:lnTo>
                    <a:pt x="141299" y="307724"/>
                  </a:lnTo>
                  <a:lnTo>
                    <a:pt x="141299" y="462824"/>
                  </a:lnTo>
                  <a:lnTo>
                    <a:pt x="0" y="462824"/>
                  </a:lnTo>
                  <a:lnTo>
                    <a:pt x="0" y="307724"/>
                  </a:lnTo>
                  <a:close/>
                </a:path>
                <a:path w="1130935" h="1222375">
                  <a:moveTo>
                    <a:pt x="141299" y="307724"/>
                  </a:moveTo>
                  <a:lnTo>
                    <a:pt x="282599" y="307724"/>
                  </a:lnTo>
                  <a:lnTo>
                    <a:pt x="282599" y="462824"/>
                  </a:lnTo>
                  <a:lnTo>
                    <a:pt x="141299" y="462824"/>
                  </a:lnTo>
                  <a:lnTo>
                    <a:pt x="141299" y="307724"/>
                  </a:lnTo>
                  <a:close/>
                </a:path>
                <a:path w="1130935" h="1222375">
                  <a:moveTo>
                    <a:pt x="282599" y="307724"/>
                  </a:moveTo>
                  <a:lnTo>
                    <a:pt x="423899" y="307724"/>
                  </a:lnTo>
                  <a:lnTo>
                    <a:pt x="423899" y="462824"/>
                  </a:lnTo>
                  <a:lnTo>
                    <a:pt x="282599" y="462824"/>
                  </a:lnTo>
                  <a:lnTo>
                    <a:pt x="282599" y="307724"/>
                  </a:lnTo>
                  <a:close/>
                </a:path>
                <a:path w="1130935" h="1222375">
                  <a:moveTo>
                    <a:pt x="423899" y="307724"/>
                  </a:moveTo>
                  <a:lnTo>
                    <a:pt x="565199" y="307724"/>
                  </a:lnTo>
                  <a:lnTo>
                    <a:pt x="565199" y="462824"/>
                  </a:lnTo>
                  <a:lnTo>
                    <a:pt x="423899" y="462824"/>
                  </a:lnTo>
                  <a:lnTo>
                    <a:pt x="423899" y="307724"/>
                  </a:lnTo>
                  <a:close/>
                </a:path>
                <a:path w="1130935" h="1222375">
                  <a:moveTo>
                    <a:pt x="565199" y="307724"/>
                  </a:moveTo>
                  <a:lnTo>
                    <a:pt x="706499" y="307724"/>
                  </a:lnTo>
                  <a:lnTo>
                    <a:pt x="706499" y="462824"/>
                  </a:lnTo>
                  <a:lnTo>
                    <a:pt x="565199" y="462824"/>
                  </a:lnTo>
                  <a:lnTo>
                    <a:pt x="565199" y="307724"/>
                  </a:lnTo>
                  <a:close/>
                </a:path>
                <a:path w="1130935" h="1222375">
                  <a:moveTo>
                    <a:pt x="706499" y="307724"/>
                  </a:moveTo>
                  <a:lnTo>
                    <a:pt x="847799" y="307724"/>
                  </a:lnTo>
                  <a:lnTo>
                    <a:pt x="847799" y="462824"/>
                  </a:lnTo>
                  <a:lnTo>
                    <a:pt x="706499" y="462824"/>
                  </a:lnTo>
                  <a:lnTo>
                    <a:pt x="706499" y="307724"/>
                  </a:lnTo>
                  <a:close/>
                </a:path>
                <a:path w="1130935" h="1222375">
                  <a:moveTo>
                    <a:pt x="847799" y="307724"/>
                  </a:moveTo>
                  <a:lnTo>
                    <a:pt x="989099" y="307724"/>
                  </a:lnTo>
                  <a:lnTo>
                    <a:pt x="989099" y="462824"/>
                  </a:lnTo>
                  <a:lnTo>
                    <a:pt x="847799" y="462824"/>
                  </a:lnTo>
                  <a:lnTo>
                    <a:pt x="847799" y="307724"/>
                  </a:lnTo>
                  <a:close/>
                </a:path>
                <a:path w="1130935" h="1222375">
                  <a:moveTo>
                    <a:pt x="989099" y="307724"/>
                  </a:moveTo>
                  <a:lnTo>
                    <a:pt x="1130399" y="307724"/>
                  </a:lnTo>
                  <a:lnTo>
                    <a:pt x="1130399" y="462824"/>
                  </a:lnTo>
                  <a:lnTo>
                    <a:pt x="989099" y="462824"/>
                  </a:lnTo>
                  <a:lnTo>
                    <a:pt x="989099" y="307724"/>
                  </a:lnTo>
                  <a:close/>
                </a:path>
                <a:path w="1130935" h="1222375">
                  <a:moveTo>
                    <a:pt x="0" y="456074"/>
                  </a:moveTo>
                  <a:lnTo>
                    <a:pt x="141299" y="456074"/>
                  </a:lnTo>
                  <a:lnTo>
                    <a:pt x="141299" y="611174"/>
                  </a:lnTo>
                  <a:lnTo>
                    <a:pt x="0" y="611174"/>
                  </a:lnTo>
                  <a:lnTo>
                    <a:pt x="0" y="456074"/>
                  </a:lnTo>
                  <a:close/>
                </a:path>
                <a:path w="1130935" h="1222375">
                  <a:moveTo>
                    <a:pt x="141299" y="456074"/>
                  </a:moveTo>
                  <a:lnTo>
                    <a:pt x="282599" y="456074"/>
                  </a:lnTo>
                  <a:lnTo>
                    <a:pt x="282599" y="611174"/>
                  </a:lnTo>
                  <a:lnTo>
                    <a:pt x="141299" y="611174"/>
                  </a:lnTo>
                  <a:lnTo>
                    <a:pt x="141299" y="456074"/>
                  </a:lnTo>
                  <a:close/>
                </a:path>
                <a:path w="1130935" h="1222375">
                  <a:moveTo>
                    <a:pt x="282599" y="456074"/>
                  </a:moveTo>
                  <a:lnTo>
                    <a:pt x="423899" y="456074"/>
                  </a:lnTo>
                  <a:lnTo>
                    <a:pt x="423899" y="611174"/>
                  </a:lnTo>
                  <a:lnTo>
                    <a:pt x="282599" y="611174"/>
                  </a:lnTo>
                  <a:lnTo>
                    <a:pt x="282599" y="456074"/>
                  </a:lnTo>
                  <a:close/>
                </a:path>
                <a:path w="1130935" h="1222375">
                  <a:moveTo>
                    <a:pt x="423899" y="456074"/>
                  </a:moveTo>
                  <a:lnTo>
                    <a:pt x="565199" y="456074"/>
                  </a:lnTo>
                  <a:lnTo>
                    <a:pt x="565199" y="611174"/>
                  </a:lnTo>
                  <a:lnTo>
                    <a:pt x="423899" y="611174"/>
                  </a:lnTo>
                  <a:lnTo>
                    <a:pt x="423899" y="456074"/>
                  </a:lnTo>
                  <a:close/>
                </a:path>
                <a:path w="1130935" h="1222375">
                  <a:moveTo>
                    <a:pt x="565199" y="456074"/>
                  </a:moveTo>
                  <a:lnTo>
                    <a:pt x="706499" y="456074"/>
                  </a:lnTo>
                  <a:lnTo>
                    <a:pt x="706499" y="611174"/>
                  </a:lnTo>
                  <a:lnTo>
                    <a:pt x="565199" y="611174"/>
                  </a:lnTo>
                  <a:lnTo>
                    <a:pt x="565199" y="456074"/>
                  </a:lnTo>
                  <a:close/>
                </a:path>
                <a:path w="1130935" h="1222375">
                  <a:moveTo>
                    <a:pt x="706499" y="456074"/>
                  </a:moveTo>
                  <a:lnTo>
                    <a:pt x="847799" y="456074"/>
                  </a:lnTo>
                  <a:lnTo>
                    <a:pt x="847799" y="611174"/>
                  </a:lnTo>
                  <a:lnTo>
                    <a:pt x="706499" y="611174"/>
                  </a:lnTo>
                  <a:lnTo>
                    <a:pt x="706499" y="456074"/>
                  </a:lnTo>
                  <a:close/>
                </a:path>
                <a:path w="1130935" h="1222375">
                  <a:moveTo>
                    <a:pt x="847799" y="456074"/>
                  </a:moveTo>
                  <a:lnTo>
                    <a:pt x="989099" y="456074"/>
                  </a:lnTo>
                  <a:lnTo>
                    <a:pt x="989099" y="611174"/>
                  </a:lnTo>
                  <a:lnTo>
                    <a:pt x="847799" y="611174"/>
                  </a:lnTo>
                  <a:lnTo>
                    <a:pt x="847799" y="456074"/>
                  </a:lnTo>
                  <a:close/>
                </a:path>
                <a:path w="1130935" h="1222375">
                  <a:moveTo>
                    <a:pt x="989099" y="456074"/>
                  </a:moveTo>
                  <a:lnTo>
                    <a:pt x="1130399" y="456074"/>
                  </a:lnTo>
                  <a:lnTo>
                    <a:pt x="1130399" y="611174"/>
                  </a:lnTo>
                  <a:lnTo>
                    <a:pt x="989099" y="611174"/>
                  </a:lnTo>
                  <a:lnTo>
                    <a:pt x="989099" y="456074"/>
                  </a:lnTo>
                  <a:close/>
                </a:path>
                <a:path w="1130935" h="1222375">
                  <a:moveTo>
                    <a:pt x="0" y="611174"/>
                  </a:moveTo>
                  <a:lnTo>
                    <a:pt x="141299" y="611174"/>
                  </a:lnTo>
                  <a:lnTo>
                    <a:pt x="141299" y="766274"/>
                  </a:lnTo>
                  <a:lnTo>
                    <a:pt x="0" y="766274"/>
                  </a:lnTo>
                  <a:lnTo>
                    <a:pt x="0" y="611174"/>
                  </a:lnTo>
                  <a:close/>
                </a:path>
                <a:path w="1130935" h="1222375">
                  <a:moveTo>
                    <a:pt x="141299" y="611174"/>
                  </a:moveTo>
                  <a:lnTo>
                    <a:pt x="282599" y="611174"/>
                  </a:lnTo>
                  <a:lnTo>
                    <a:pt x="282599" y="766274"/>
                  </a:lnTo>
                  <a:lnTo>
                    <a:pt x="141299" y="766274"/>
                  </a:lnTo>
                  <a:lnTo>
                    <a:pt x="141299" y="611174"/>
                  </a:lnTo>
                  <a:close/>
                </a:path>
                <a:path w="1130935" h="1222375">
                  <a:moveTo>
                    <a:pt x="282599" y="611174"/>
                  </a:moveTo>
                  <a:lnTo>
                    <a:pt x="423899" y="611174"/>
                  </a:lnTo>
                  <a:lnTo>
                    <a:pt x="423899" y="766274"/>
                  </a:lnTo>
                  <a:lnTo>
                    <a:pt x="282599" y="766274"/>
                  </a:lnTo>
                  <a:lnTo>
                    <a:pt x="282599" y="611174"/>
                  </a:lnTo>
                  <a:close/>
                </a:path>
                <a:path w="1130935" h="1222375">
                  <a:moveTo>
                    <a:pt x="423899" y="611174"/>
                  </a:moveTo>
                  <a:lnTo>
                    <a:pt x="565199" y="611174"/>
                  </a:lnTo>
                  <a:lnTo>
                    <a:pt x="565199" y="766274"/>
                  </a:lnTo>
                  <a:lnTo>
                    <a:pt x="423899" y="766274"/>
                  </a:lnTo>
                  <a:lnTo>
                    <a:pt x="423899" y="611174"/>
                  </a:lnTo>
                  <a:close/>
                </a:path>
                <a:path w="1130935" h="1222375">
                  <a:moveTo>
                    <a:pt x="565199" y="611174"/>
                  </a:moveTo>
                  <a:lnTo>
                    <a:pt x="706499" y="611174"/>
                  </a:lnTo>
                  <a:lnTo>
                    <a:pt x="706499" y="766274"/>
                  </a:lnTo>
                  <a:lnTo>
                    <a:pt x="565199" y="766274"/>
                  </a:lnTo>
                  <a:lnTo>
                    <a:pt x="565199" y="611174"/>
                  </a:lnTo>
                  <a:close/>
                </a:path>
                <a:path w="1130935" h="1222375">
                  <a:moveTo>
                    <a:pt x="706499" y="611174"/>
                  </a:moveTo>
                  <a:lnTo>
                    <a:pt x="847799" y="611174"/>
                  </a:lnTo>
                  <a:lnTo>
                    <a:pt x="847799" y="766274"/>
                  </a:lnTo>
                  <a:lnTo>
                    <a:pt x="706499" y="766274"/>
                  </a:lnTo>
                  <a:lnTo>
                    <a:pt x="706499" y="611174"/>
                  </a:lnTo>
                  <a:close/>
                </a:path>
                <a:path w="1130935" h="1222375">
                  <a:moveTo>
                    <a:pt x="847799" y="611174"/>
                  </a:moveTo>
                  <a:lnTo>
                    <a:pt x="989099" y="611174"/>
                  </a:lnTo>
                  <a:lnTo>
                    <a:pt x="989099" y="766274"/>
                  </a:lnTo>
                  <a:lnTo>
                    <a:pt x="847799" y="766274"/>
                  </a:lnTo>
                  <a:lnTo>
                    <a:pt x="847799" y="611174"/>
                  </a:lnTo>
                  <a:close/>
                </a:path>
                <a:path w="1130935" h="1222375">
                  <a:moveTo>
                    <a:pt x="989099" y="611174"/>
                  </a:moveTo>
                  <a:lnTo>
                    <a:pt x="1130399" y="611174"/>
                  </a:lnTo>
                  <a:lnTo>
                    <a:pt x="1130399" y="766274"/>
                  </a:lnTo>
                  <a:lnTo>
                    <a:pt x="989099" y="766274"/>
                  </a:lnTo>
                  <a:lnTo>
                    <a:pt x="989099" y="611174"/>
                  </a:lnTo>
                  <a:close/>
                </a:path>
                <a:path w="1130935" h="1222375">
                  <a:moveTo>
                    <a:pt x="0" y="759524"/>
                  </a:moveTo>
                  <a:lnTo>
                    <a:pt x="141299" y="759524"/>
                  </a:lnTo>
                  <a:lnTo>
                    <a:pt x="141299" y="914624"/>
                  </a:lnTo>
                  <a:lnTo>
                    <a:pt x="0" y="914624"/>
                  </a:lnTo>
                  <a:lnTo>
                    <a:pt x="0" y="759524"/>
                  </a:lnTo>
                  <a:close/>
                </a:path>
                <a:path w="1130935" h="1222375">
                  <a:moveTo>
                    <a:pt x="141299" y="759524"/>
                  </a:moveTo>
                  <a:lnTo>
                    <a:pt x="282599" y="759524"/>
                  </a:lnTo>
                  <a:lnTo>
                    <a:pt x="282599" y="914624"/>
                  </a:lnTo>
                  <a:lnTo>
                    <a:pt x="141299" y="914624"/>
                  </a:lnTo>
                  <a:lnTo>
                    <a:pt x="141299" y="759524"/>
                  </a:lnTo>
                  <a:close/>
                </a:path>
                <a:path w="1130935" h="1222375">
                  <a:moveTo>
                    <a:pt x="282599" y="759524"/>
                  </a:moveTo>
                  <a:lnTo>
                    <a:pt x="423899" y="759524"/>
                  </a:lnTo>
                  <a:lnTo>
                    <a:pt x="423899" y="914624"/>
                  </a:lnTo>
                  <a:lnTo>
                    <a:pt x="282599" y="914624"/>
                  </a:lnTo>
                  <a:lnTo>
                    <a:pt x="282599" y="759524"/>
                  </a:lnTo>
                  <a:close/>
                </a:path>
                <a:path w="1130935" h="1222375">
                  <a:moveTo>
                    <a:pt x="423899" y="759524"/>
                  </a:moveTo>
                  <a:lnTo>
                    <a:pt x="565199" y="759524"/>
                  </a:lnTo>
                  <a:lnTo>
                    <a:pt x="565199" y="914624"/>
                  </a:lnTo>
                  <a:lnTo>
                    <a:pt x="423899" y="914624"/>
                  </a:lnTo>
                  <a:lnTo>
                    <a:pt x="423899" y="759524"/>
                  </a:lnTo>
                  <a:close/>
                </a:path>
                <a:path w="1130935" h="1222375">
                  <a:moveTo>
                    <a:pt x="565199" y="759524"/>
                  </a:moveTo>
                  <a:lnTo>
                    <a:pt x="706499" y="759524"/>
                  </a:lnTo>
                  <a:lnTo>
                    <a:pt x="706499" y="914624"/>
                  </a:lnTo>
                  <a:lnTo>
                    <a:pt x="565199" y="914624"/>
                  </a:lnTo>
                  <a:lnTo>
                    <a:pt x="565199" y="759524"/>
                  </a:lnTo>
                  <a:close/>
                </a:path>
                <a:path w="1130935" h="1222375">
                  <a:moveTo>
                    <a:pt x="847799" y="759524"/>
                  </a:moveTo>
                  <a:lnTo>
                    <a:pt x="989099" y="759524"/>
                  </a:lnTo>
                  <a:lnTo>
                    <a:pt x="989099" y="914624"/>
                  </a:lnTo>
                  <a:lnTo>
                    <a:pt x="847799" y="914624"/>
                  </a:lnTo>
                  <a:lnTo>
                    <a:pt x="847799" y="759524"/>
                  </a:lnTo>
                  <a:close/>
                </a:path>
                <a:path w="1130935" h="1222375">
                  <a:moveTo>
                    <a:pt x="989099" y="759524"/>
                  </a:moveTo>
                  <a:lnTo>
                    <a:pt x="1130399" y="759524"/>
                  </a:lnTo>
                  <a:lnTo>
                    <a:pt x="1130399" y="914624"/>
                  </a:lnTo>
                  <a:lnTo>
                    <a:pt x="989099" y="914624"/>
                  </a:lnTo>
                  <a:lnTo>
                    <a:pt x="989099" y="759524"/>
                  </a:lnTo>
                  <a:close/>
                </a:path>
                <a:path w="1130935" h="1222375">
                  <a:moveTo>
                    <a:pt x="0" y="918898"/>
                  </a:moveTo>
                  <a:lnTo>
                    <a:pt x="141299" y="918898"/>
                  </a:lnTo>
                  <a:lnTo>
                    <a:pt x="141299" y="1073998"/>
                  </a:lnTo>
                  <a:lnTo>
                    <a:pt x="0" y="1073998"/>
                  </a:lnTo>
                  <a:lnTo>
                    <a:pt x="0" y="918898"/>
                  </a:lnTo>
                  <a:close/>
                </a:path>
                <a:path w="1130935" h="1222375">
                  <a:moveTo>
                    <a:pt x="141299" y="918898"/>
                  </a:moveTo>
                  <a:lnTo>
                    <a:pt x="282599" y="918898"/>
                  </a:lnTo>
                  <a:lnTo>
                    <a:pt x="282599" y="1073998"/>
                  </a:lnTo>
                  <a:lnTo>
                    <a:pt x="141299" y="1073998"/>
                  </a:lnTo>
                  <a:lnTo>
                    <a:pt x="141299" y="918898"/>
                  </a:lnTo>
                  <a:close/>
                </a:path>
                <a:path w="1130935" h="1222375">
                  <a:moveTo>
                    <a:pt x="282599" y="918898"/>
                  </a:moveTo>
                  <a:lnTo>
                    <a:pt x="423899" y="918898"/>
                  </a:lnTo>
                  <a:lnTo>
                    <a:pt x="423899" y="1073998"/>
                  </a:lnTo>
                  <a:lnTo>
                    <a:pt x="282599" y="1073998"/>
                  </a:lnTo>
                  <a:lnTo>
                    <a:pt x="282599" y="918898"/>
                  </a:lnTo>
                  <a:close/>
                </a:path>
                <a:path w="1130935" h="1222375">
                  <a:moveTo>
                    <a:pt x="423899" y="918898"/>
                  </a:moveTo>
                  <a:lnTo>
                    <a:pt x="565199" y="918898"/>
                  </a:lnTo>
                  <a:lnTo>
                    <a:pt x="565199" y="1073998"/>
                  </a:lnTo>
                  <a:lnTo>
                    <a:pt x="423899" y="1073998"/>
                  </a:lnTo>
                  <a:lnTo>
                    <a:pt x="423899" y="918898"/>
                  </a:lnTo>
                  <a:close/>
                </a:path>
                <a:path w="1130935" h="1222375">
                  <a:moveTo>
                    <a:pt x="565199" y="918898"/>
                  </a:moveTo>
                  <a:lnTo>
                    <a:pt x="706499" y="918898"/>
                  </a:lnTo>
                  <a:lnTo>
                    <a:pt x="706499" y="1073998"/>
                  </a:lnTo>
                  <a:lnTo>
                    <a:pt x="565199" y="1073998"/>
                  </a:lnTo>
                  <a:lnTo>
                    <a:pt x="565199" y="918898"/>
                  </a:lnTo>
                  <a:close/>
                </a:path>
                <a:path w="1130935" h="1222375">
                  <a:moveTo>
                    <a:pt x="706499" y="918898"/>
                  </a:moveTo>
                  <a:lnTo>
                    <a:pt x="847799" y="918898"/>
                  </a:lnTo>
                  <a:lnTo>
                    <a:pt x="847799" y="1073998"/>
                  </a:lnTo>
                  <a:lnTo>
                    <a:pt x="706499" y="1073998"/>
                  </a:lnTo>
                  <a:lnTo>
                    <a:pt x="706499" y="918898"/>
                  </a:lnTo>
                  <a:close/>
                </a:path>
                <a:path w="1130935" h="1222375">
                  <a:moveTo>
                    <a:pt x="847799" y="918898"/>
                  </a:moveTo>
                  <a:lnTo>
                    <a:pt x="989099" y="918898"/>
                  </a:lnTo>
                  <a:lnTo>
                    <a:pt x="989099" y="1073998"/>
                  </a:lnTo>
                  <a:lnTo>
                    <a:pt x="847799" y="1073998"/>
                  </a:lnTo>
                  <a:lnTo>
                    <a:pt x="847799" y="918898"/>
                  </a:lnTo>
                  <a:close/>
                </a:path>
                <a:path w="1130935" h="1222375">
                  <a:moveTo>
                    <a:pt x="989099" y="918898"/>
                  </a:moveTo>
                  <a:lnTo>
                    <a:pt x="1130399" y="918898"/>
                  </a:lnTo>
                  <a:lnTo>
                    <a:pt x="1130399" y="1073998"/>
                  </a:lnTo>
                  <a:lnTo>
                    <a:pt x="989099" y="1073998"/>
                  </a:lnTo>
                  <a:lnTo>
                    <a:pt x="989099" y="918898"/>
                  </a:lnTo>
                  <a:close/>
                </a:path>
                <a:path w="1130935" h="1222375">
                  <a:moveTo>
                    <a:pt x="0" y="1067248"/>
                  </a:moveTo>
                  <a:lnTo>
                    <a:pt x="141299" y="1067248"/>
                  </a:lnTo>
                  <a:lnTo>
                    <a:pt x="141299" y="1222348"/>
                  </a:lnTo>
                  <a:lnTo>
                    <a:pt x="0" y="1222348"/>
                  </a:lnTo>
                  <a:lnTo>
                    <a:pt x="0" y="1067248"/>
                  </a:lnTo>
                  <a:close/>
                </a:path>
                <a:path w="1130935" h="1222375">
                  <a:moveTo>
                    <a:pt x="141299" y="1067248"/>
                  </a:moveTo>
                  <a:lnTo>
                    <a:pt x="282599" y="1067248"/>
                  </a:lnTo>
                  <a:lnTo>
                    <a:pt x="282599" y="1222348"/>
                  </a:lnTo>
                  <a:lnTo>
                    <a:pt x="141299" y="1222348"/>
                  </a:lnTo>
                  <a:lnTo>
                    <a:pt x="141299" y="1067248"/>
                  </a:lnTo>
                  <a:close/>
                </a:path>
                <a:path w="1130935" h="1222375">
                  <a:moveTo>
                    <a:pt x="282599" y="1067248"/>
                  </a:moveTo>
                  <a:lnTo>
                    <a:pt x="423899" y="1067248"/>
                  </a:lnTo>
                  <a:lnTo>
                    <a:pt x="423899" y="1222348"/>
                  </a:lnTo>
                  <a:lnTo>
                    <a:pt x="282599" y="1222348"/>
                  </a:lnTo>
                  <a:lnTo>
                    <a:pt x="282599" y="1067248"/>
                  </a:lnTo>
                  <a:close/>
                </a:path>
                <a:path w="1130935" h="1222375">
                  <a:moveTo>
                    <a:pt x="423899" y="1067248"/>
                  </a:moveTo>
                  <a:lnTo>
                    <a:pt x="565199" y="1067248"/>
                  </a:lnTo>
                  <a:lnTo>
                    <a:pt x="565199" y="1222348"/>
                  </a:lnTo>
                  <a:lnTo>
                    <a:pt x="423899" y="1222348"/>
                  </a:lnTo>
                  <a:lnTo>
                    <a:pt x="423899" y="1067248"/>
                  </a:lnTo>
                  <a:close/>
                </a:path>
                <a:path w="1130935" h="1222375">
                  <a:moveTo>
                    <a:pt x="565199" y="1067248"/>
                  </a:moveTo>
                  <a:lnTo>
                    <a:pt x="706499" y="1067248"/>
                  </a:lnTo>
                  <a:lnTo>
                    <a:pt x="706499" y="1222348"/>
                  </a:lnTo>
                  <a:lnTo>
                    <a:pt x="565199" y="1222348"/>
                  </a:lnTo>
                  <a:lnTo>
                    <a:pt x="565199" y="1067248"/>
                  </a:lnTo>
                  <a:close/>
                </a:path>
                <a:path w="1130935" h="1222375">
                  <a:moveTo>
                    <a:pt x="706499" y="1067248"/>
                  </a:moveTo>
                  <a:lnTo>
                    <a:pt x="847799" y="1067248"/>
                  </a:lnTo>
                  <a:lnTo>
                    <a:pt x="847799" y="1222348"/>
                  </a:lnTo>
                  <a:lnTo>
                    <a:pt x="706499" y="1222348"/>
                  </a:lnTo>
                  <a:lnTo>
                    <a:pt x="706499" y="1067248"/>
                  </a:lnTo>
                  <a:close/>
                </a:path>
                <a:path w="1130935" h="1222375">
                  <a:moveTo>
                    <a:pt x="847799" y="1067248"/>
                  </a:moveTo>
                  <a:lnTo>
                    <a:pt x="989099" y="1067248"/>
                  </a:lnTo>
                  <a:lnTo>
                    <a:pt x="989099" y="1222348"/>
                  </a:lnTo>
                  <a:lnTo>
                    <a:pt x="847799" y="1222348"/>
                  </a:lnTo>
                  <a:lnTo>
                    <a:pt x="847799" y="1067248"/>
                  </a:lnTo>
                  <a:close/>
                </a:path>
                <a:path w="1130935" h="1222375">
                  <a:moveTo>
                    <a:pt x="989099" y="1067248"/>
                  </a:moveTo>
                  <a:lnTo>
                    <a:pt x="1130399" y="1067248"/>
                  </a:lnTo>
                  <a:lnTo>
                    <a:pt x="1130399" y="1222348"/>
                  </a:lnTo>
                  <a:lnTo>
                    <a:pt x="989099" y="1222348"/>
                  </a:lnTo>
                  <a:lnTo>
                    <a:pt x="989099" y="1067248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49">
              <a:extLst>
                <a:ext uri="{FF2B5EF4-FFF2-40B4-BE49-F238E27FC236}">
                  <a16:creationId xmlns:a16="http://schemas.microsoft.com/office/drawing/2014/main" id="{092AFD40-0BB6-4D56-B043-F3941CC5DBE3}"/>
                </a:ext>
              </a:extLst>
            </p:cNvPr>
            <p:cNvSpPr/>
            <p:nvPr/>
          </p:nvSpPr>
          <p:spPr>
            <a:xfrm>
              <a:off x="4985899" y="2800124"/>
              <a:ext cx="141605" cy="155575"/>
            </a:xfrm>
            <a:custGeom>
              <a:avLst/>
              <a:gdLst/>
              <a:ahLst/>
              <a:cxnLst/>
              <a:rect l="l" t="t" r="r" b="b"/>
              <a:pathLst>
                <a:path w="141604" h="155575">
                  <a:moveTo>
                    <a:pt x="0" y="0"/>
                  </a:moveTo>
                  <a:lnTo>
                    <a:pt x="141299" y="0"/>
                  </a:lnTo>
                  <a:lnTo>
                    <a:pt x="141299" y="155099"/>
                  </a:lnTo>
                  <a:lnTo>
                    <a:pt x="0" y="1550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50">
              <a:extLst>
                <a:ext uri="{FF2B5EF4-FFF2-40B4-BE49-F238E27FC236}">
                  <a16:creationId xmlns:a16="http://schemas.microsoft.com/office/drawing/2014/main" id="{88C9E098-D331-4BE2-ABAF-A0A95F407F07}"/>
                </a:ext>
              </a:extLst>
            </p:cNvPr>
            <p:cNvSpPr/>
            <p:nvPr/>
          </p:nvSpPr>
          <p:spPr>
            <a:xfrm>
              <a:off x="3862249" y="2651024"/>
              <a:ext cx="1194435" cy="456565"/>
            </a:xfrm>
            <a:custGeom>
              <a:avLst/>
              <a:gdLst/>
              <a:ahLst/>
              <a:cxnLst/>
              <a:rect l="l" t="t" r="r" b="b"/>
              <a:pathLst>
                <a:path w="1194435" h="456564">
                  <a:moveTo>
                    <a:pt x="0" y="0"/>
                  </a:moveTo>
                  <a:lnTo>
                    <a:pt x="1194299" y="149099"/>
                  </a:lnTo>
                </a:path>
                <a:path w="1194435" h="456564">
                  <a:moveTo>
                    <a:pt x="6299" y="456299"/>
                  </a:moveTo>
                  <a:lnTo>
                    <a:pt x="1194299" y="30419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51">
              <a:extLst>
                <a:ext uri="{FF2B5EF4-FFF2-40B4-BE49-F238E27FC236}">
                  <a16:creationId xmlns:a16="http://schemas.microsoft.com/office/drawing/2014/main" id="{327A5D72-B38E-4387-8FED-A6D2CB12EFBF}"/>
                </a:ext>
              </a:extLst>
            </p:cNvPr>
            <p:cNvSpPr/>
            <p:nvPr/>
          </p:nvSpPr>
          <p:spPr>
            <a:xfrm>
              <a:off x="3448077" y="2645549"/>
              <a:ext cx="141605" cy="155575"/>
            </a:xfrm>
            <a:custGeom>
              <a:avLst/>
              <a:gdLst/>
              <a:ahLst/>
              <a:cxnLst/>
              <a:rect l="l" t="t" r="r" b="b"/>
              <a:pathLst>
                <a:path w="141604" h="155575">
                  <a:moveTo>
                    <a:pt x="0" y="0"/>
                  </a:moveTo>
                  <a:lnTo>
                    <a:pt x="141299" y="0"/>
                  </a:lnTo>
                  <a:lnTo>
                    <a:pt x="141299" y="155099"/>
                  </a:lnTo>
                  <a:lnTo>
                    <a:pt x="0" y="1550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52">
              <a:extLst>
                <a:ext uri="{FF2B5EF4-FFF2-40B4-BE49-F238E27FC236}">
                  <a16:creationId xmlns:a16="http://schemas.microsoft.com/office/drawing/2014/main" id="{F2B16491-40AD-41D1-A665-191322CBF0E7}"/>
                </a:ext>
              </a:extLst>
            </p:cNvPr>
            <p:cNvSpPr/>
            <p:nvPr/>
          </p:nvSpPr>
          <p:spPr>
            <a:xfrm>
              <a:off x="1815875" y="2345850"/>
              <a:ext cx="1130935" cy="1222375"/>
            </a:xfrm>
            <a:custGeom>
              <a:avLst/>
              <a:gdLst/>
              <a:ahLst/>
              <a:cxnLst/>
              <a:rect l="l" t="t" r="r" b="b"/>
              <a:pathLst>
                <a:path w="1130935" h="1222375">
                  <a:moveTo>
                    <a:pt x="0" y="0"/>
                  </a:moveTo>
                  <a:lnTo>
                    <a:pt x="141299" y="0"/>
                  </a:lnTo>
                  <a:lnTo>
                    <a:pt x="141299" y="155099"/>
                  </a:lnTo>
                  <a:lnTo>
                    <a:pt x="0" y="155099"/>
                  </a:lnTo>
                  <a:lnTo>
                    <a:pt x="0" y="0"/>
                  </a:lnTo>
                  <a:close/>
                </a:path>
                <a:path w="1130935" h="1222375">
                  <a:moveTo>
                    <a:pt x="141299" y="0"/>
                  </a:moveTo>
                  <a:lnTo>
                    <a:pt x="282599" y="0"/>
                  </a:lnTo>
                  <a:lnTo>
                    <a:pt x="282599" y="155099"/>
                  </a:lnTo>
                  <a:lnTo>
                    <a:pt x="141299" y="155099"/>
                  </a:lnTo>
                  <a:lnTo>
                    <a:pt x="141299" y="0"/>
                  </a:lnTo>
                  <a:close/>
                </a:path>
                <a:path w="1130935" h="1222375">
                  <a:moveTo>
                    <a:pt x="282599" y="0"/>
                  </a:moveTo>
                  <a:lnTo>
                    <a:pt x="423899" y="0"/>
                  </a:lnTo>
                  <a:lnTo>
                    <a:pt x="423899" y="155099"/>
                  </a:lnTo>
                  <a:lnTo>
                    <a:pt x="282599" y="155099"/>
                  </a:lnTo>
                  <a:lnTo>
                    <a:pt x="282599" y="0"/>
                  </a:lnTo>
                  <a:close/>
                </a:path>
                <a:path w="1130935" h="1222375">
                  <a:moveTo>
                    <a:pt x="423899" y="0"/>
                  </a:moveTo>
                  <a:lnTo>
                    <a:pt x="565199" y="0"/>
                  </a:lnTo>
                  <a:lnTo>
                    <a:pt x="565199" y="155099"/>
                  </a:lnTo>
                  <a:lnTo>
                    <a:pt x="423899" y="155099"/>
                  </a:lnTo>
                  <a:lnTo>
                    <a:pt x="423899" y="0"/>
                  </a:lnTo>
                  <a:close/>
                </a:path>
                <a:path w="1130935" h="1222375">
                  <a:moveTo>
                    <a:pt x="565199" y="0"/>
                  </a:moveTo>
                  <a:lnTo>
                    <a:pt x="706499" y="0"/>
                  </a:lnTo>
                  <a:lnTo>
                    <a:pt x="706499" y="155099"/>
                  </a:lnTo>
                  <a:lnTo>
                    <a:pt x="565199" y="155099"/>
                  </a:lnTo>
                  <a:lnTo>
                    <a:pt x="565199" y="0"/>
                  </a:lnTo>
                  <a:close/>
                </a:path>
                <a:path w="1130935" h="1222375">
                  <a:moveTo>
                    <a:pt x="706499" y="0"/>
                  </a:moveTo>
                  <a:lnTo>
                    <a:pt x="847799" y="0"/>
                  </a:lnTo>
                  <a:lnTo>
                    <a:pt x="847799" y="155099"/>
                  </a:lnTo>
                  <a:lnTo>
                    <a:pt x="706499" y="155099"/>
                  </a:lnTo>
                  <a:lnTo>
                    <a:pt x="706499" y="0"/>
                  </a:lnTo>
                  <a:close/>
                </a:path>
                <a:path w="1130935" h="1222375">
                  <a:moveTo>
                    <a:pt x="847799" y="0"/>
                  </a:moveTo>
                  <a:lnTo>
                    <a:pt x="989099" y="0"/>
                  </a:lnTo>
                  <a:lnTo>
                    <a:pt x="989099" y="155099"/>
                  </a:lnTo>
                  <a:lnTo>
                    <a:pt x="847799" y="155099"/>
                  </a:lnTo>
                  <a:lnTo>
                    <a:pt x="847799" y="0"/>
                  </a:lnTo>
                  <a:close/>
                </a:path>
                <a:path w="1130935" h="1222375">
                  <a:moveTo>
                    <a:pt x="989099" y="0"/>
                  </a:moveTo>
                  <a:lnTo>
                    <a:pt x="1130399" y="0"/>
                  </a:lnTo>
                  <a:lnTo>
                    <a:pt x="1130399" y="155099"/>
                  </a:lnTo>
                  <a:lnTo>
                    <a:pt x="989099" y="155099"/>
                  </a:lnTo>
                  <a:lnTo>
                    <a:pt x="989099" y="0"/>
                  </a:lnTo>
                  <a:close/>
                </a:path>
                <a:path w="1130935" h="1222375">
                  <a:moveTo>
                    <a:pt x="0" y="148349"/>
                  </a:moveTo>
                  <a:lnTo>
                    <a:pt x="141299" y="148349"/>
                  </a:lnTo>
                  <a:lnTo>
                    <a:pt x="141299" y="303449"/>
                  </a:lnTo>
                  <a:lnTo>
                    <a:pt x="0" y="303449"/>
                  </a:lnTo>
                  <a:lnTo>
                    <a:pt x="0" y="148349"/>
                  </a:lnTo>
                  <a:close/>
                </a:path>
                <a:path w="1130935" h="1222375">
                  <a:moveTo>
                    <a:pt x="141299" y="148349"/>
                  </a:moveTo>
                  <a:lnTo>
                    <a:pt x="282599" y="148349"/>
                  </a:lnTo>
                  <a:lnTo>
                    <a:pt x="282599" y="303449"/>
                  </a:lnTo>
                  <a:lnTo>
                    <a:pt x="141299" y="303449"/>
                  </a:lnTo>
                  <a:lnTo>
                    <a:pt x="141299" y="148349"/>
                  </a:lnTo>
                  <a:close/>
                </a:path>
                <a:path w="1130935" h="1222375">
                  <a:moveTo>
                    <a:pt x="282599" y="148349"/>
                  </a:moveTo>
                  <a:lnTo>
                    <a:pt x="423899" y="148349"/>
                  </a:lnTo>
                  <a:lnTo>
                    <a:pt x="423899" y="303449"/>
                  </a:lnTo>
                  <a:lnTo>
                    <a:pt x="282599" y="303449"/>
                  </a:lnTo>
                  <a:lnTo>
                    <a:pt x="282599" y="148349"/>
                  </a:lnTo>
                  <a:close/>
                </a:path>
                <a:path w="1130935" h="1222375">
                  <a:moveTo>
                    <a:pt x="423899" y="148349"/>
                  </a:moveTo>
                  <a:lnTo>
                    <a:pt x="565199" y="148349"/>
                  </a:lnTo>
                  <a:lnTo>
                    <a:pt x="565199" y="303449"/>
                  </a:lnTo>
                  <a:lnTo>
                    <a:pt x="423899" y="303449"/>
                  </a:lnTo>
                  <a:lnTo>
                    <a:pt x="423899" y="148349"/>
                  </a:lnTo>
                  <a:close/>
                </a:path>
                <a:path w="1130935" h="1222375">
                  <a:moveTo>
                    <a:pt x="565199" y="148349"/>
                  </a:moveTo>
                  <a:lnTo>
                    <a:pt x="706499" y="148349"/>
                  </a:lnTo>
                  <a:lnTo>
                    <a:pt x="706499" y="303449"/>
                  </a:lnTo>
                  <a:lnTo>
                    <a:pt x="565199" y="303449"/>
                  </a:lnTo>
                  <a:lnTo>
                    <a:pt x="565199" y="148349"/>
                  </a:lnTo>
                  <a:close/>
                </a:path>
                <a:path w="1130935" h="1222375">
                  <a:moveTo>
                    <a:pt x="706499" y="148349"/>
                  </a:moveTo>
                  <a:lnTo>
                    <a:pt x="847799" y="148349"/>
                  </a:lnTo>
                  <a:lnTo>
                    <a:pt x="847799" y="303449"/>
                  </a:lnTo>
                  <a:lnTo>
                    <a:pt x="706499" y="303449"/>
                  </a:lnTo>
                  <a:lnTo>
                    <a:pt x="706499" y="148349"/>
                  </a:lnTo>
                  <a:close/>
                </a:path>
                <a:path w="1130935" h="1222375">
                  <a:moveTo>
                    <a:pt x="847799" y="148349"/>
                  </a:moveTo>
                  <a:lnTo>
                    <a:pt x="989099" y="148349"/>
                  </a:lnTo>
                  <a:lnTo>
                    <a:pt x="989099" y="303449"/>
                  </a:lnTo>
                  <a:lnTo>
                    <a:pt x="847799" y="303449"/>
                  </a:lnTo>
                  <a:lnTo>
                    <a:pt x="847799" y="148349"/>
                  </a:lnTo>
                  <a:close/>
                </a:path>
                <a:path w="1130935" h="1222375">
                  <a:moveTo>
                    <a:pt x="989099" y="148349"/>
                  </a:moveTo>
                  <a:lnTo>
                    <a:pt x="1130399" y="148349"/>
                  </a:lnTo>
                  <a:lnTo>
                    <a:pt x="1130399" y="303449"/>
                  </a:lnTo>
                  <a:lnTo>
                    <a:pt x="989099" y="303449"/>
                  </a:lnTo>
                  <a:lnTo>
                    <a:pt x="989099" y="148349"/>
                  </a:lnTo>
                  <a:close/>
                </a:path>
                <a:path w="1130935" h="1222375">
                  <a:moveTo>
                    <a:pt x="0" y="307724"/>
                  </a:moveTo>
                  <a:lnTo>
                    <a:pt x="141299" y="307724"/>
                  </a:lnTo>
                  <a:lnTo>
                    <a:pt x="141299" y="462824"/>
                  </a:lnTo>
                  <a:lnTo>
                    <a:pt x="0" y="462824"/>
                  </a:lnTo>
                  <a:lnTo>
                    <a:pt x="0" y="307724"/>
                  </a:lnTo>
                  <a:close/>
                </a:path>
                <a:path w="1130935" h="1222375">
                  <a:moveTo>
                    <a:pt x="141299" y="307724"/>
                  </a:moveTo>
                  <a:lnTo>
                    <a:pt x="282599" y="307724"/>
                  </a:lnTo>
                  <a:lnTo>
                    <a:pt x="282599" y="462824"/>
                  </a:lnTo>
                  <a:lnTo>
                    <a:pt x="141299" y="462824"/>
                  </a:lnTo>
                  <a:lnTo>
                    <a:pt x="141299" y="307724"/>
                  </a:lnTo>
                  <a:close/>
                </a:path>
                <a:path w="1130935" h="1222375">
                  <a:moveTo>
                    <a:pt x="282599" y="307724"/>
                  </a:moveTo>
                  <a:lnTo>
                    <a:pt x="423899" y="307724"/>
                  </a:lnTo>
                  <a:lnTo>
                    <a:pt x="423899" y="462824"/>
                  </a:lnTo>
                  <a:lnTo>
                    <a:pt x="282599" y="462824"/>
                  </a:lnTo>
                  <a:lnTo>
                    <a:pt x="282599" y="307724"/>
                  </a:lnTo>
                  <a:close/>
                </a:path>
                <a:path w="1130935" h="1222375">
                  <a:moveTo>
                    <a:pt x="423899" y="307724"/>
                  </a:moveTo>
                  <a:lnTo>
                    <a:pt x="565199" y="307724"/>
                  </a:lnTo>
                  <a:lnTo>
                    <a:pt x="565199" y="462824"/>
                  </a:lnTo>
                  <a:lnTo>
                    <a:pt x="423899" y="462824"/>
                  </a:lnTo>
                  <a:lnTo>
                    <a:pt x="423899" y="307724"/>
                  </a:lnTo>
                  <a:close/>
                </a:path>
                <a:path w="1130935" h="1222375">
                  <a:moveTo>
                    <a:pt x="565199" y="307724"/>
                  </a:moveTo>
                  <a:lnTo>
                    <a:pt x="706499" y="307724"/>
                  </a:lnTo>
                  <a:lnTo>
                    <a:pt x="706499" y="462824"/>
                  </a:lnTo>
                  <a:lnTo>
                    <a:pt x="565199" y="462824"/>
                  </a:lnTo>
                  <a:lnTo>
                    <a:pt x="565199" y="307724"/>
                  </a:lnTo>
                  <a:close/>
                </a:path>
                <a:path w="1130935" h="1222375">
                  <a:moveTo>
                    <a:pt x="706499" y="307724"/>
                  </a:moveTo>
                  <a:lnTo>
                    <a:pt x="847799" y="307724"/>
                  </a:lnTo>
                  <a:lnTo>
                    <a:pt x="847799" y="462824"/>
                  </a:lnTo>
                  <a:lnTo>
                    <a:pt x="706499" y="462824"/>
                  </a:lnTo>
                  <a:lnTo>
                    <a:pt x="706499" y="307724"/>
                  </a:lnTo>
                  <a:close/>
                </a:path>
                <a:path w="1130935" h="1222375">
                  <a:moveTo>
                    <a:pt x="847799" y="307724"/>
                  </a:moveTo>
                  <a:lnTo>
                    <a:pt x="989099" y="307724"/>
                  </a:lnTo>
                  <a:lnTo>
                    <a:pt x="989099" y="462824"/>
                  </a:lnTo>
                  <a:lnTo>
                    <a:pt x="847799" y="462824"/>
                  </a:lnTo>
                  <a:lnTo>
                    <a:pt x="847799" y="307724"/>
                  </a:lnTo>
                  <a:close/>
                </a:path>
                <a:path w="1130935" h="1222375">
                  <a:moveTo>
                    <a:pt x="989099" y="307724"/>
                  </a:moveTo>
                  <a:lnTo>
                    <a:pt x="1130399" y="307724"/>
                  </a:lnTo>
                  <a:lnTo>
                    <a:pt x="1130399" y="462824"/>
                  </a:lnTo>
                  <a:lnTo>
                    <a:pt x="989099" y="462824"/>
                  </a:lnTo>
                  <a:lnTo>
                    <a:pt x="989099" y="307724"/>
                  </a:lnTo>
                  <a:close/>
                </a:path>
                <a:path w="1130935" h="1222375">
                  <a:moveTo>
                    <a:pt x="0" y="456074"/>
                  </a:moveTo>
                  <a:lnTo>
                    <a:pt x="141299" y="456074"/>
                  </a:lnTo>
                  <a:lnTo>
                    <a:pt x="141299" y="611174"/>
                  </a:lnTo>
                  <a:lnTo>
                    <a:pt x="0" y="611174"/>
                  </a:lnTo>
                  <a:lnTo>
                    <a:pt x="0" y="456074"/>
                  </a:lnTo>
                  <a:close/>
                </a:path>
                <a:path w="1130935" h="1222375">
                  <a:moveTo>
                    <a:pt x="141299" y="456074"/>
                  </a:moveTo>
                  <a:lnTo>
                    <a:pt x="282599" y="456074"/>
                  </a:lnTo>
                  <a:lnTo>
                    <a:pt x="282599" y="611174"/>
                  </a:lnTo>
                  <a:lnTo>
                    <a:pt x="141299" y="611174"/>
                  </a:lnTo>
                  <a:lnTo>
                    <a:pt x="141299" y="456074"/>
                  </a:lnTo>
                  <a:close/>
                </a:path>
                <a:path w="1130935" h="1222375">
                  <a:moveTo>
                    <a:pt x="282599" y="456074"/>
                  </a:moveTo>
                  <a:lnTo>
                    <a:pt x="423899" y="456074"/>
                  </a:lnTo>
                  <a:lnTo>
                    <a:pt x="423899" y="611174"/>
                  </a:lnTo>
                  <a:lnTo>
                    <a:pt x="282599" y="611174"/>
                  </a:lnTo>
                  <a:lnTo>
                    <a:pt x="282599" y="456074"/>
                  </a:lnTo>
                  <a:close/>
                </a:path>
                <a:path w="1130935" h="1222375">
                  <a:moveTo>
                    <a:pt x="423899" y="456074"/>
                  </a:moveTo>
                  <a:lnTo>
                    <a:pt x="565199" y="456074"/>
                  </a:lnTo>
                  <a:lnTo>
                    <a:pt x="565199" y="611174"/>
                  </a:lnTo>
                  <a:lnTo>
                    <a:pt x="423899" y="611174"/>
                  </a:lnTo>
                  <a:lnTo>
                    <a:pt x="423899" y="456074"/>
                  </a:lnTo>
                  <a:close/>
                </a:path>
                <a:path w="1130935" h="1222375">
                  <a:moveTo>
                    <a:pt x="565199" y="456074"/>
                  </a:moveTo>
                  <a:lnTo>
                    <a:pt x="706499" y="456074"/>
                  </a:lnTo>
                  <a:lnTo>
                    <a:pt x="706499" y="611174"/>
                  </a:lnTo>
                  <a:lnTo>
                    <a:pt x="565199" y="611174"/>
                  </a:lnTo>
                  <a:lnTo>
                    <a:pt x="565199" y="456074"/>
                  </a:lnTo>
                  <a:close/>
                </a:path>
                <a:path w="1130935" h="1222375">
                  <a:moveTo>
                    <a:pt x="706499" y="456074"/>
                  </a:moveTo>
                  <a:lnTo>
                    <a:pt x="847799" y="456074"/>
                  </a:lnTo>
                  <a:lnTo>
                    <a:pt x="847799" y="611174"/>
                  </a:lnTo>
                  <a:lnTo>
                    <a:pt x="706499" y="611174"/>
                  </a:lnTo>
                  <a:lnTo>
                    <a:pt x="706499" y="456074"/>
                  </a:lnTo>
                  <a:close/>
                </a:path>
                <a:path w="1130935" h="1222375">
                  <a:moveTo>
                    <a:pt x="847799" y="456074"/>
                  </a:moveTo>
                  <a:lnTo>
                    <a:pt x="989099" y="456074"/>
                  </a:lnTo>
                  <a:lnTo>
                    <a:pt x="989099" y="611174"/>
                  </a:lnTo>
                  <a:lnTo>
                    <a:pt x="847799" y="611174"/>
                  </a:lnTo>
                  <a:lnTo>
                    <a:pt x="847799" y="456074"/>
                  </a:lnTo>
                  <a:close/>
                </a:path>
                <a:path w="1130935" h="1222375">
                  <a:moveTo>
                    <a:pt x="989099" y="456074"/>
                  </a:moveTo>
                  <a:lnTo>
                    <a:pt x="1130399" y="456074"/>
                  </a:lnTo>
                  <a:lnTo>
                    <a:pt x="1130399" y="611174"/>
                  </a:lnTo>
                  <a:lnTo>
                    <a:pt x="989099" y="611174"/>
                  </a:lnTo>
                  <a:lnTo>
                    <a:pt x="989099" y="456074"/>
                  </a:lnTo>
                  <a:close/>
                </a:path>
                <a:path w="1130935" h="1222375">
                  <a:moveTo>
                    <a:pt x="0" y="611174"/>
                  </a:moveTo>
                  <a:lnTo>
                    <a:pt x="141299" y="611174"/>
                  </a:lnTo>
                  <a:lnTo>
                    <a:pt x="141299" y="766274"/>
                  </a:lnTo>
                  <a:lnTo>
                    <a:pt x="0" y="766274"/>
                  </a:lnTo>
                  <a:lnTo>
                    <a:pt x="0" y="611174"/>
                  </a:lnTo>
                  <a:close/>
                </a:path>
                <a:path w="1130935" h="1222375">
                  <a:moveTo>
                    <a:pt x="141299" y="611174"/>
                  </a:moveTo>
                  <a:lnTo>
                    <a:pt x="282599" y="611174"/>
                  </a:lnTo>
                  <a:lnTo>
                    <a:pt x="282599" y="766274"/>
                  </a:lnTo>
                  <a:lnTo>
                    <a:pt x="141299" y="766274"/>
                  </a:lnTo>
                  <a:lnTo>
                    <a:pt x="141299" y="611174"/>
                  </a:lnTo>
                  <a:close/>
                </a:path>
                <a:path w="1130935" h="1222375">
                  <a:moveTo>
                    <a:pt x="282599" y="611174"/>
                  </a:moveTo>
                  <a:lnTo>
                    <a:pt x="423899" y="611174"/>
                  </a:lnTo>
                  <a:lnTo>
                    <a:pt x="423899" y="766274"/>
                  </a:lnTo>
                  <a:lnTo>
                    <a:pt x="282599" y="766274"/>
                  </a:lnTo>
                  <a:lnTo>
                    <a:pt x="282599" y="611174"/>
                  </a:lnTo>
                  <a:close/>
                </a:path>
                <a:path w="1130935" h="1222375">
                  <a:moveTo>
                    <a:pt x="423899" y="611174"/>
                  </a:moveTo>
                  <a:lnTo>
                    <a:pt x="565199" y="611174"/>
                  </a:lnTo>
                  <a:lnTo>
                    <a:pt x="565199" y="766274"/>
                  </a:lnTo>
                  <a:lnTo>
                    <a:pt x="423899" y="766274"/>
                  </a:lnTo>
                  <a:lnTo>
                    <a:pt x="423899" y="611174"/>
                  </a:lnTo>
                  <a:close/>
                </a:path>
                <a:path w="1130935" h="1222375">
                  <a:moveTo>
                    <a:pt x="565199" y="611174"/>
                  </a:moveTo>
                  <a:lnTo>
                    <a:pt x="706499" y="611174"/>
                  </a:lnTo>
                  <a:lnTo>
                    <a:pt x="706499" y="766274"/>
                  </a:lnTo>
                  <a:lnTo>
                    <a:pt x="565199" y="766274"/>
                  </a:lnTo>
                  <a:lnTo>
                    <a:pt x="565199" y="611174"/>
                  </a:lnTo>
                  <a:close/>
                </a:path>
                <a:path w="1130935" h="1222375">
                  <a:moveTo>
                    <a:pt x="706499" y="611174"/>
                  </a:moveTo>
                  <a:lnTo>
                    <a:pt x="847799" y="611174"/>
                  </a:lnTo>
                  <a:lnTo>
                    <a:pt x="847799" y="766274"/>
                  </a:lnTo>
                  <a:lnTo>
                    <a:pt x="706499" y="766274"/>
                  </a:lnTo>
                  <a:lnTo>
                    <a:pt x="706499" y="611174"/>
                  </a:lnTo>
                  <a:close/>
                </a:path>
                <a:path w="1130935" h="1222375">
                  <a:moveTo>
                    <a:pt x="847799" y="611174"/>
                  </a:moveTo>
                  <a:lnTo>
                    <a:pt x="989099" y="611174"/>
                  </a:lnTo>
                  <a:lnTo>
                    <a:pt x="989099" y="766274"/>
                  </a:lnTo>
                  <a:lnTo>
                    <a:pt x="847799" y="766274"/>
                  </a:lnTo>
                  <a:lnTo>
                    <a:pt x="847799" y="611174"/>
                  </a:lnTo>
                  <a:close/>
                </a:path>
                <a:path w="1130935" h="1222375">
                  <a:moveTo>
                    <a:pt x="989099" y="611174"/>
                  </a:moveTo>
                  <a:lnTo>
                    <a:pt x="1130399" y="611174"/>
                  </a:lnTo>
                  <a:lnTo>
                    <a:pt x="1130399" y="766274"/>
                  </a:lnTo>
                  <a:lnTo>
                    <a:pt x="989099" y="766274"/>
                  </a:lnTo>
                  <a:lnTo>
                    <a:pt x="989099" y="611174"/>
                  </a:lnTo>
                  <a:close/>
                </a:path>
                <a:path w="1130935" h="1222375">
                  <a:moveTo>
                    <a:pt x="0" y="759524"/>
                  </a:moveTo>
                  <a:lnTo>
                    <a:pt x="141299" y="759524"/>
                  </a:lnTo>
                  <a:lnTo>
                    <a:pt x="141299" y="914624"/>
                  </a:lnTo>
                  <a:lnTo>
                    <a:pt x="0" y="914624"/>
                  </a:lnTo>
                  <a:lnTo>
                    <a:pt x="0" y="759524"/>
                  </a:lnTo>
                  <a:close/>
                </a:path>
                <a:path w="1130935" h="1222375">
                  <a:moveTo>
                    <a:pt x="141299" y="759524"/>
                  </a:moveTo>
                  <a:lnTo>
                    <a:pt x="282599" y="759524"/>
                  </a:lnTo>
                  <a:lnTo>
                    <a:pt x="282599" y="914624"/>
                  </a:lnTo>
                  <a:lnTo>
                    <a:pt x="141299" y="914624"/>
                  </a:lnTo>
                  <a:lnTo>
                    <a:pt x="141299" y="759524"/>
                  </a:lnTo>
                  <a:close/>
                </a:path>
                <a:path w="1130935" h="1222375">
                  <a:moveTo>
                    <a:pt x="282599" y="759524"/>
                  </a:moveTo>
                  <a:lnTo>
                    <a:pt x="423899" y="759524"/>
                  </a:lnTo>
                  <a:lnTo>
                    <a:pt x="423899" y="914624"/>
                  </a:lnTo>
                  <a:lnTo>
                    <a:pt x="282599" y="914624"/>
                  </a:lnTo>
                  <a:lnTo>
                    <a:pt x="282599" y="759524"/>
                  </a:lnTo>
                  <a:close/>
                </a:path>
                <a:path w="1130935" h="1222375">
                  <a:moveTo>
                    <a:pt x="423899" y="759524"/>
                  </a:moveTo>
                  <a:lnTo>
                    <a:pt x="565199" y="759524"/>
                  </a:lnTo>
                  <a:lnTo>
                    <a:pt x="565199" y="914624"/>
                  </a:lnTo>
                  <a:lnTo>
                    <a:pt x="423899" y="914624"/>
                  </a:lnTo>
                  <a:lnTo>
                    <a:pt x="423899" y="759524"/>
                  </a:lnTo>
                  <a:close/>
                </a:path>
                <a:path w="1130935" h="1222375">
                  <a:moveTo>
                    <a:pt x="565199" y="759524"/>
                  </a:moveTo>
                  <a:lnTo>
                    <a:pt x="706499" y="759524"/>
                  </a:lnTo>
                  <a:lnTo>
                    <a:pt x="706499" y="914624"/>
                  </a:lnTo>
                  <a:lnTo>
                    <a:pt x="565199" y="914624"/>
                  </a:lnTo>
                  <a:lnTo>
                    <a:pt x="565199" y="759524"/>
                  </a:lnTo>
                  <a:close/>
                </a:path>
                <a:path w="1130935" h="1222375">
                  <a:moveTo>
                    <a:pt x="706499" y="759524"/>
                  </a:moveTo>
                  <a:lnTo>
                    <a:pt x="847799" y="759524"/>
                  </a:lnTo>
                  <a:lnTo>
                    <a:pt x="847799" y="914624"/>
                  </a:lnTo>
                  <a:lnTo>
                    <a:pt x="706499" y="914624"/>
                  </a:lnTo>
                  <a:lnTo>
                    <a:pt x="706499" y="759524"/>
                  </a:lnTo>
                  <a:close/>
                </a:path>
                <a:path w="1130935" h="1222375">
                  <a:moveTo>
                    <a:pt x="847799" y="759524"/>
                  </a:moveTo>
                  <a:lnTo>
                    <a:pt x="989099" y="759524"/>
                  </a:lnTo>
                  <a:lnTo>
                    <a:pt x="989099" y="914624"/>
                  </a:lnTo>
                  <a:lnTo>
                    <a:pt x="847799" y="914624"/>
                  </a:lnTo>
                  <a:lnTo>
                    <a:pt x="847799" y="759524"/>
                  </a:lnTo>
                  <a:close/>
                </a:path>
                <a:path w="1130935" h="1222375">
                  <a:moveTo>
                    <a:pt x="989099" y="759524"/>
                  </a:moveTo>
                  <a:lnTo>
                    <a:pt x="1130399" y="759524"/>
                  </a:lnTo>
                  <a:lnTo>
                    <a:pt x="1130399" y="914624"/>
                  </a:lnTo>
                  <a:lnTo>
                    <a:pt x="989099" y="914624"/>
                  </a:lnTo>
                  <a:lnTo>
                    <a:pt x="989099" y="759524"/>
                  </a:lnTo>
                  <a:close/>
                </a:path>
                <a:path w="1130935" h="1222375">
                  <a:moveTo>
                    <a:pt x="0" y="918898"/>
                  </a:moveTo>
                  <a:lnTo>
                    <a:pt x="141299" y="918898"/>
                  </a:lnTo>
                  <a:lnTo>
                    <a:pt x="141299" y="1073998"/>
                  </a:lnTo>
                  <a:lnTo>
                    <a:pt x="0" y="1073998"/>
                  </a:lnTo>
                  <a:lnTo>
                    <a:pt x="0" y="918898"/>
                  </a:lnTo>
                  <a:close/>
                </a:path>
                <a:path w="1130935" h="1222375">
                  <a:moveTo>
                    <a:pt x="141299" y="918898"/>
                  </a:moveTo>
                  <a:lnTo>
                    <a:pt x="282599" y="918898"/>
                  </a:lnTo>
                  <a:lnTo>
                    <a:pt x="282599" y="1073998"/>
                  </a:lnTo>
                  <a:lnTo>
                    <a:pt x="141299" y="1073998"/>
                  </a:lnTo>
                  <a:lnTo>
                    <a:pt x="141299" y="918898"/>
                  </a:lnTo>
                  <a:close/>
                </a:path>
                <a:path w="1130935" h="1222375">
                  <a:moveTo>
                    <a:pt x="282599" y="918898"/>
                  </a:moveTo>
                  <a:lnTo>
                    <a:pt x="423899" y="918898"/>
                  </a:lnTo>
                  <a:lnTo>
                    <a:pt x="423899" y="1073998"/>
                  </a:lnTo>
                  <a:lnTo>
                    <a:pt x="282599" y="1073998"/>
                  </a:lnTo>
                  <a:lnTo>
                    <a:pt x="282599" y="918898"/>
                  </a:lnTo>
                  <a:close/>
                </a:path>
                <a:path w="1130935" h="1222375">
                  <a:moveTo>
                    <a:pt x="423899" y="918898"/>
                  </a:moveTo>
                  <a:lnTo>
                    <a:pt x="565199" y="918898"/>
                  </a:lnTo>
                  <a:lnTo>
                    <a:pt x="565199" y="1073998"/>
                  </a:lnTo>
                  <a:lnTo>
                    <a:pt x="423899" y="1073998"/>
                  </a:lnTo>
                  <a:lnTo>
                    <a:pt x="423899" y="918898"/>
                  </a:lnTo>
                  <a:close/>
                </a:path>
                <a:path w="1130935" h="1222375">
                  <a:moveTo>
                    <a:pt x="565199" y="918898"/>
                  </a:moveTo>
                  <a:lnTo>
                    <a:pt x="706499" y="918898"/>
                  </a:lnTo>
                  <a:lnTo>
                    <a:pt x="706499" y="1073998"/>
                  </a:lnTo>
                  <a:lnTo>
                    <a:pt x="565199" y="1073998"/>
                  </a:lnTo>
                  <a:lnTo>
                    <a:pt x="565199" y="918898"/>
                  </a:lnTo>
                  <a:close/>
                </a:path>
                <a:path w="1130935" h="1222375">
                  <a:moveTo>
                    <a:pt x="706499" y="918898"/>
                  </a:moveTo>
                  <a:lnTo>
                    <a:pt x="847799" y="918898"/>
                  </a:lnTo>
                  <a:lnTo>
                    <a:pt x="847799" y="1073998"/>
                  </a:lnTo>
                  <a:lnTo>
                    <a:pt x="706499" y="1073998"/>
                  </a:lnTo>
                  <a:lnTo>
                    <a:pt x="706499" y="918898"/>
                  </a:lnTo>
                  <a:close/>
                </a:path>
                <a:path w="1130935" h="1222375">
                  <a:moveTo>
                    <a:pt x="847799" y="918898"/>
                  </a:moveTo>
                  <a:lnTo>
                    <a:pt x="989099" y="918898"/>
                  </a:lnTo>
                  <a:lnTo>
                    <a:pt x="989099" y="1073998"/>
                  </a:lnTo>
                  <a:lnTo>
                    <a:pt x="847799" y="1073998"/>
                  </a:lnTo>
                  <a:lnTo>
                    <a:pt x="847799" y="918898"/>
                  </a:lnTo>
                  <a:close/>
                </a:path>
                <a:path w="1130935" h="1222375">
                  <a:moveTo>
                    <a:pt x="989099" y="918898"/>
                  </a:moveTo>
                  <a:lnTo>
                    <a:pt x="1130399" y="918898"/>
                  </a:lnTo>
                  <a:lnTo>
                    <a:pt x="1130399" y="1073998"/>
                  </a:lnTo>
                  <a:lnTo>
                    <a:pt x="989099" y="1073998"/>
                  </a:lnTo>
                  <a:lnTo>
                    <a:pt x="989099" y="918898"/>
                  </a:lnTo>
                  <a:close/>
                </a:path>
                <a:path w="1130935" h="1222375">
                  <a:moveTo>
                    <a:pt x="0" y="1067248"/>
                  </a:moveTo>
                  <a:lnTo>
                    <a:pt x="141299" y="1067248"/>
                  </a:lnTo>
                  <a:lnTo>
                    <a:pt x="141299" y="1222348"/>
                  </a:lnTo>
                  <a:lnTo>
                    <a:pt x="0" y="1222348"/>
                  </a:lnTo>
                  <a:lnTo>
                    <a:pt x="0" y="1067248"/>
                  </a:lnTo>
                  <a:close/>
                </a:path>
                <a:path w="1130935" h="1222375">
                  <a:moveTo>
                    <a:pt x="141299" y="1067248"/>
                  </a:moveTo>
                  <a:lnTo>
                    <a:pt x="282599" y="1067248"/>
                  </a:lnTo>
                  <a:lnTo>
                    <a:pt x="282599" y="1222348"/>
                  </a:lnTo>
                  <a:lnTo>
                    <a:pt x="141299" y="1222348"/>
                  </a:lnTo>
                  <a:lnTo>
                    <a:pt x="141299" y="1067248"/>
                  </a:lnTo>
                  <a:close/>
                </a:path>
                <a:path w="1130935" h="1222375">
                  <a:moveTo>
                    <a:pt x="282599" y="1067248"/>
                  </a:moveTo>
                  <a:lnTo>
                    <a:pt x="423899" y="1067248"/>
                  </a:lnTo>
                  <a:lnTo>
                    <a:pt x="423899" y="1222348"/>
                  </a:lnTo>
                  <a:lnTo>
                    <a:pt x="282599" y="1222348"/>
                  </a:lnTo>
                  <a:lnTo>
                    <a:pt x="282599" y="1067248"/>
                  </a:lnTo>
                  <a:close/>
                </a:path>
                <a:path w="1130935" h="1222375">
                  <a:moveTo>
                    <a:pt x="423899" y="1067248"/>
                  </a:moveTo>
                  <a:lnTo>
                    <a:pt x="565199" y="1067248"/>
                  </a:lnTo>
                  <a:lnTo>
                    <a:pt x="565199" y="1222348"/>
                  </a:lnTo>
                  <a:lnTo>
                    <a:pt x="423899" y="1222348"/>
                  </a:lnTo>
                  <a:lnTo>
                    <a:pt x="423899" y="1067248"/>
                  </a:lnTo>
                  <a:close/>
                </a:path>
                <a:path w="1130935" h="1222375">
                  <a:moveTo>
                    <a:pt x="565199" y="1067248"/>
                  </a:moveTo>
                  <a:lnTo>
                    <a:pt x="706499" y="1067248"/>
                  </a:lnTo>
                  <a:lnTo>
                    <a:pt x="706499" y="1222348"/>
                  </a:lnTo>
                  <a:lnTo>
                    <a:pt x="565199" y="1222348"/>
                  </a:lnTo>
                  <a:lnTo>
                    <a:pt x="565199" y="1067248"/>
                  </a:lnTo>
                  <a:close/>
                </a:path>
                <a:path w="1130935" h="1222375">
                  <a:moveTo>
                    <a:pt x="706499" y="1067248"/>
                  </a:moveTo>
                  <a:lnTo>
                    <a:pt x="847799" y="1067248"/>
                  </a:lnTo>
                  <a:lnTo>
                    <a:pt x="847799" y="1222348"/>
                  </a:lnTo>
                  <a:lnTo>
                    <a:pt x="706499" y="1222348"/>
                  </a:lnTo>
                  <a:lnTo>
                    <a:pt x="706499" y="1067248"/>
                  </a:lnTo>
                  <a:close/>
                </a:path>
                <a:path w="1130935" h="1222375">
                  <a:moveTo>
                    <a:pt x="847799" y="1067248"/>
                  </a:moveTo>
                  <a:lnTo>
                    <a:pt x="989099" y="1067248"/>
                  </a:lnTo>
                  <a:lnTo>
                    <a:pt x="989099" y="1222348"/>
                  </a:lnTo>
                  <a:lnTo>
                    <a:pt x="847799" y="1222348"/>
                  </a:lnTo>
                  <a:lnTo>
                    <a:pt x="847799" y="1067248"/>
                  </a:lnTo>
                  <a:close/>
                </a:path>
                <a:path w="1130935" h="1222375">
                  <a:moveTo>
                    <a:pt x="989099" y="1067248"/>
                  </a:moveTo>
                  <a:lnTo>
                    <a:pt x="1130399" y="1067248"/>
                  </a:lnTo>
                  <a:lnTo>
                    <a:pt x="1130399" y="1222348"/>
                  </a:lnTo>
                  <a:lnTo>
                    <a:pt x="989099" y="1222348"/>
                  </a:lnTo>
                  <a:lnTo>
                    <a:pt x="989099" y="1067248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53">
              <a:extLst>
                <a:ext uri="{FF2B5EF4-FFF2-40B4-BE49-F238E27FC236}">
                  <a16:creationId xmlns:a16="http://schemas.microsoft.com/office/drawing/2014/main" id="{91832919-FC51-43CC-9433-C85242110719}"/>
                </a:ext>
              </a:extLst>
            </p:cNvPr>
            <p:cNvSpPr/>
            <p:nvPr/>
          </p:nvSpPr>
          <p:spPr>
            <a:xfrm>
              <a:off x="1957169" y="2489849"/>
              <a:ext cx="706755" cy="772795"/>
            </a:xfrm>
            <a:custGeom>
              <a:avLst/>
              <a:gdLst/>
              <a:ahLst/>
              <a:cxnLst/>
              <a:rect l="l" t="t" r="r" b="b"/>
              <a:pathLst>
                <a:path w="706755" h="772795">
                  <a:moveTo>
                    <a:pt x="0" y="0"/>
                  </a:moveTo>
                  <a:lnTo>
                    <a:pt x="423899" y="0"/>
                  </a:lnTo>
                  <a:lnTo>
                    <a:pt x="423899" y="462899"/>
                  </a:lnTo>
                  <a:lnTo>
                    <a:pt x="0" y="462899"/>
                  </a:lnTo>
                  <a:lnTo>
                    <a:pt x="0" y="0"/>
                  </a:lnTo>
                  <a:close/>
                </a:path>
                <a:path w="706755" h="772795">
                  <a:moveTo>
                    <a:pt x="282599" y="309899"/>
                  </a:moveTo>
                  <a:lnTo>
                    <a:pt x="706499" y="309899"/>
                  </a:lnTo>
                  <a:lnTo>
                    <a:pt x="706499" y="772799"/>
                  </a:lnTo>
                  <a:lnTo>
                    <a:pt x="282599" y="772799"/>
                  </a:lnTo>
                  <a:lnTo>
                    <a:pt x="282599" y="309899"/>
                  </a:lnTo>
                  <a:close/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54">
              <a:extLst>
                <a:ext uri="{FF2B5EF4-FFF2-40B4-BE49-F238E27FC236}">
                  <a16:creationId xmlns:a16="http://schemas.microsoft.com/office/drawing/2014/main" id="{C9B609F6-5CAB-43CB-ABA5-BB4E216A2D98}"/>
                </a:ext>
              </a:extLst>
            </p:cNvPr>
            <p:cNvSpPr/>
            <p:nvPr/>
          </p:nvSpPr>
          <p:spPr>
            <a:xfrm>
              <a:off x="2324427" y="2496449"/>
              <a:ext cx="1194435" cy="456565"/>
            </a:xfrm>
            <a:custGeom>
              <a:avLst/>
              <a:gdLst/>
              <a:ahLst/>
              <a:cxnLst/>
              <a:rect l="l" t="t" r="r" b="b"/>
              <a:pathLst>
                <a:path w="1194435" h="456564">
                  <a:moveTo>
                    <a:pt x="0" y="0"/>
                  </a:moveTo>
                  <a:lnTo>
                    <a:pt x="1194299" y="149099"/>
                  </a:lnTo>
                </a:path>
                <a:path w="1194435" h="456564">
                  <a:moveTo>
                    <a:pt x="6299" y="456299"/>
                  </a:moveTo>
                  <a:lnTo>
                    <a:pt x="1194299" y="304199"/>
                  </a:lnTo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55">
              <a:extLst>
                <a:ext uri="{FF2B5EF4-FFF2-40B4-BE49-F238E27FC236}">
                  <a16:creationId xmlns:a16="http://schemas.microsoft.com/office/drawing/2014/main" id="{EEC26390-ABD2-46D3-BF45-3842162FACA1}"/>
                </a:ext>
              </a:extLst>
            </p:cNvPr>
            <p:cNvSpPr/>
            <p:nvPr/>
          </p:nvSpPr>
          <p:spPr>
            <a:xfrm>
              <a:off x="3744810" y="2951624"/>
              <a:ext cx="141605" cy="155575"/>
            </a:xfrm>
            <a:custGeom>
              <a:avLst/>
              <a:gdLst/>
              <a:ahLst/>
              <a:cxnLst/>
              <a:rect l="l" t="t" r="r" b="b"/>
              <a:pathLst>
                <a:path w="141604" h="155575">
                  <a:moveTo>
                    <a:pt x="0" y="0"/>
                  </a:moveTo>
                  <a:lnTo>
                    <a:pt x="141299" y="0"/>
                  </a:lnTo>
                  <a:lnTo>
                    <a:pt x="141299" y="155099"/>
                  </a:lnTo>
                  <a:lnTo>
                    <a:pt x="0" y="1550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56">
              <a:extLst>
                <a:ext uri="{FF2B5EF4-FFF2-40B4-BE49-F238E27FC236}">
                  <a16:creationId xmlns:a16="http://schemas.microsoft.com/office/drawing/2014/main" id="{6CEAAC1F-232A-49B6-8382-ED5F8982248C}"/>
                </a:ext>
              </a:extLst>
            </p:cNvPr>
            <p:cNvSpPr/>
            <p:nvPr/>
          </p:nvSpPr>
          <p:spPr>
            <a:xfrm>
              <a:off x="2621161" y="2802524"/>
              <a:ext cx="1194435" cy="456565"/>
            </a:xfrm>
            <a:custGeom>
              <a:avLst/>
              <a:gdLst/>
              <a:ahLst/>
              <a:cxnLst/>
              <a:rect l="l" t="t" r="r" b="b"/>
              <a:pathLst>
                <a:path w="1194435" h="456564">
                  <a:moveTo>
                    <a:pt x="0" y="0"/>
                  </a:moveTo>
                  <a:lnTo>
                    <a:pt x="1194299" y="149099"/>
                  </a:lnTo>
                </a:path>
                <a:path w="1194435" h="456564">
                  <a:moveTo>
                    <a:pt x="6299" y="456299"/>
                  </a:moveTo>
                  <a:lnTo>
                    <a:pt x="1194299" y="304199"/>
                  </a:lnTo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57">
              <a:extLst>
                <a:ext uri="{FF2B5EF4-FFF2-40B4-BE49-F238E27FC236}">
                  <a16:creationId xmlns:a16="http://schemas.microsoft.com/office/drawing/2014/main" id="{DA0BE94F-B196-4C05-8BB1-E11FEA2434A7}"/>
                </a:ext>
              </a:extLst>
            </p:cNvPr>
            <p:cNvSpPr/>
            <p:nvPr/>
          </p:nvSpPr>
          <p:spPr>
            <a:xfrm>
              <a:off x="1028894" y="2961299"/>
              <a:ext cx="1631950" cy="462915"/>
            </a:xfrm>
            <a:custGeom>
              <a:avLst/>
              <a:gdLst/>
              <a:ahLst/>
              <a:cxnLst/>
              <a:rect l="l" t="t" r="r" b="b"/>
              <a:pathLst>
                <a:path w="1631950" h="462914">
                  <a:moveTo>
                    <a:pt x="1490116" y="149100"/>
                  </a:moveTo>
                  <a:lnTo>
                    <a:pt x="1631416" y="149100"/>
                  </a:lnTo>
                  <a:lnTo>
                    <a:pt x="1631416" y="304200"/>
                  </a:lnTo>
                  <a:lnTo>
                    <a:pt x="1490116" y="304200"/>
                  </a:lnTo>
                  <a:lnTo>
                    <a:pt x="1490116" y="149100"/>
                  </a:lnTo>
                  <a:close/>
                </a:path>
                <a:path w="1631950" h="462914">
                  <a:moveTo>
                    <a:pt x="0" y="0"/>
                  </a:moveTo>
                  <a:lnTo>
                    <a:pt x="423899" y="0"/>
                  </a:lnTo>
                  <a:lnTo>
                    <a:pt x="423899" y="462899"/>
                  </a:lnTo>
                  <a:lnTo>
                    <a:pt x="0" y="462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58">
              <a:extLst>
                <a:ext uri="{FF2B5EF4-FFF2-40B4-BE49-F238E27FC236}">
                  <a16:creationId xmlns:a16="http://schemas.microsoft.com/office/drawing/2014/main" id="{C0AD32BE-F431-4D8E-90BE-8B98019559C7}"/>
                </a:ext>
              </a:extLst>
            </p:cNvPr>
            <p:cNvSpPr/>
            <p:nvPr/>
          </p:nvSpPr>
          <p:spPr>
            <a:xfrm>
              <a:off x="1395360" y="2961299"/>
              <a:ext cx="1194435" cy="456565"/>
            </a:xfrm>
            <a:custGeom>
              <a:avLst/>
              <a:gdLst/>
              <a:ahLst/>
              <a:cxnLst/>
              <a:rect l="l" t="t" r="r" b="b"/>
              <a:pathLst>
                <a:path w="1194435" h="456564">
                  <a:moveTo>
                    <a:pt x="0" y="0"/>
                  </a:moveTo>
                  <a:lnTo>
                    <a:pt x="1194300" y="149099"/>
                  </a:lnTo>
                </a:path>
                <a:path w="1194435" h="456564">
                  <a:moveTo>
                    <a:pt x="6299" y="456300"/>
                  </a:moveTo>
                  <a:lnTo>
                    <a:pt x="1194300" y="304199"/>
                  </a:lnTo>
                </a:path>
              </a:pathLst>
            </a:custGeom>
            <a:ln w="1904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59">
              <a:extLst>
                <a:ext uri="{FF2B5EF4-FFF2-40B4-BE49-F238E27FC236}">
                  <a16:creationId xmlns:a16="http://schemas.microsoft.com/office/drawing/2014/main" id="{7E4E4C7F-5A7C-4063-9972-6EF4E0842835}"/>
                </a:ext>
              </a:extLst>
            </p:cNvPr>
            <p:cNvSpPr/>
            <p:nvPr/>
          </p:nvSpPr>
          <p:spPr>
            <a:xfrm>
              <a:off x="463694" y="2339174"/>
              <a:ext cx="1637664" cy="462915"/>
            </a:xfrm>
            <a:custGeom>
              <a:avLst/>
              <a:gdLst/>
              <a:ahLst/>
              <a:cxnLst/>
              <a:rect l="l" t="t" r="r" b="b"/>
              <a:pathLst>
                <a:path w="1637664" h="462914">
                  <a:moveTo>
                    <a:pt x="1496213" y="155199"/>
                  </a:moveTo>
                  <a:lnTo>
                    <a:pt x="1637513" y="155199"/>
                  </a:lnTo>
                  <a:lnTo>
                    <a:pt x="1637513" y="310299"/>
                  </a:lnTo>
                  <a:lnTo>
                    <a:pt x="1496213" y="310299"/>
                  </a:lnTo>
                  <a:lnTo>
                    <a:pt x="1496213" y="155199"/>
                  </a:lnTo>
                  <a:close/>
                </a:path>
                <a:path w="1637664" h="462914">
                  <a:moveTo>
                    <a:pt x="0" y="0"/>
                  </a:moveTo>
                  <a:lnTo>
                    <a:pt x="423900" y="0"/>
                  </a:lnTo>
                  <a:lnTo>
                    <a:pt x="423900" y="462899"/>
                  </a:lnTo>
                  <a:lnTo>
                    <a:pt x="0" y="462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60">
              <a:extLst>
                <a:ext uri="{FF2B5EF4-FFF2-40B4-BE49-F238E27FC236}">
                  <a16:creationId xmlns:a16="http://schemas.microsoft.com/office/drawing/2014/main" id="{8EA85CB8-5407-453A-A492-201E4951EBD6}"/>
                </a:ext>
              </a:extLst>
            </p:cNvPr>
            <p:cNvSpPr/>
            <p:nvPr/>
          </p:nvSpPr>
          <p:spPr>
            <a:xfrm>
              <a:off x="836257" y="2345274"/>
              <a:ext cx="1194435" cy="456565"/>
            </a:xfrm>
            <a:custGeom>
              <a:avLst/>
              <a:gdLst/>
              <a:ahLst/>
              <a:cxnLst/>
              <a:rect l="l" t="t" r="r" b="b"/>
              <a:pathLst>
                <a:path w="1194435" h="456564">
                  <a:moveTo>
                    <a:pt x="0" y="0"/>
                  </a:moveTo>
                  <a:lnTo>
                    <a:pt x="1194299" y="149099"/>
                  </a:lnTo>
                </a:path>
                <a:path w="1194435" h="456564">
                  <a:moveTo>
                    <a:pt x="6299" y="456299"/>
                  </a:moveTo>
                  <a:lnTo>
                    <a:pt x="1194299" y="304199"/>
                  </a:lnTo>
                </a:path>
              </a:pathLst>
            </a:custGeom>
            <a:ln w="1904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61">
              <a:extLst>
                <a:ext uri="{FF2B5EF4-FFF2-40B4-BE49-F238E27FC236}">
                  <a16:creationId xmlns:a16="http://schemas.microsoft.com/office/drawing/2014/main" id="{CBCCAC74-FE27-4A67-8521-A0FD6DA18305}"/>
                </a:ext>
              </a:extLst>
            </p:cNvPr>
            <p:cNvSpPr/>
            <p:nvPr/>
          </p:nvSpPr>
          <p:spPr>
            <a:xfrm>
              <a:off x="1099549" y="3568198"/>
              <a:ext cx="1330960" cy="238125"/>
            </a:xfrm>
            <a:custGeom>
              <a:avLst/>
              <a:gdLst/>
              <a:ahLst/>
              <a:cxnLst/>
              <a:rect l="l" t="t" r="r" b="b"/>
              <a:pathLst>
                <a:path w="1330960" h="238125">
                  <a:moveTo>
                    <a:pt x="0" y="0"/>
                  </a:moveTo>
                  <a:lnTo>
                    <a:pt x="15184" y="44412"/>
                  </a:lnTo>
                  <a:lnTo>
                    <a:pt x="58098" y="87425"/>
                  </a:lnTo>
                  <a:lnTo>
                    <a:pt x="124778" y="127646"/>
                  </a:lnTo>
                  <a:lnTo>
                    <a:pt x="165793" y="146274"/>
                  </a:lnTo>
                  <a:lnTo>
                    <a:pt x="211265" y="163682"/>
                  </a:lnTo>
                  <a:lnTo>
                    <a:pt x="260698" y="179696"/>
                  </a:lnTo>
                  <a:lnTo>
                    <a:pt x="313597" y="194141"/>
                  </a:lnTo>
                  <a:lnTo>
                    <a:pt x="369467" y="206843"/>
                  </a:lnTo>
                  <a:lnTo>
                    <a:pt x="427812" y="217629"/>
                  </a:lnTo>
                  <a:lnTo>
                    <a:pt x="488139" y="226324"/>
                  </a:lnTo>
                  <a:lnTo>
                    <a:pt x="549950" y="232754"/>
                  </a:lnTo>
                  <a:lnTo>
                    <a:pt x="612752" y="236746"/>
                  </a:lnTo>
                  <a:lnTo>
                    <a:pt x="676049" y="238124"/>
                  </a:lnTo>
                  <a:lnTo>
                    <a:pt x="732329" y="237056"/>
                  </a:lnTo>
                  <a:lnTo>
                    <a:pt x="788261" y="233909"/>
                  </a:lnTo>
                  <a:lnTo>
                    <a:pt x="843497" y="228803"/>
                  </a:lnTo>
                  <a:lnTo>
                    <a:pt x="897690" y="221864"/>
                  </a:lnTo>
                  <a:lnTo>
                    <a:pt x="950492" y="213211"/>
                  </a:lnTo>
                  <a:lnTo>
                    <a:pt x="1001555" y="202969"/>
                  </a:lnTo>
                  <a:lnTo>
                    <a:pt x="1050532" y="191259"/>
                  </a:lnTo>
                  <a:lnTo>
                    <a:pt x="1097074" y="178204"/>
                  </a:lnTo>
                  <a:lnTo>
                    <a:pt x="1140834" y="163926"/>
                  </a:lnTo>
                  <a:lnTo>
                    <a:pt x="1186305" y="146554"/>
                  </a:lnTo>
                  <a:lnTo>
                    <a:pt x="1227321" y="127964"/>
                  </a:lnTo>
                  <a:lnTo>
                    <a:pt x="1263384" y="108330"/>
                  </a:lnTo>
                  <a:lnTo>
                    <a:pt x="1300747" y="82585"/>
                  </a:lnTo>
                  <a:lnTo>
                    <a:pt x="1328631" y="55821"/>
                  </a:lnTo>
                  <a:lnTo>
                    <a:pt x="1330519" y="5351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62">
              <a:extLst>
                <a:ext uri="{FF2B5EF4-FFF2-40B4-BE49-F238E27FC236}">
                  <a16:creationId xmlns:a16="http://schemas.microsoft.com/office/drawing/2014/main" id="{3205F57F-DB54-45A9-BABD-A51D4941DDB6}"/>
                </a:ext>
              </a:extLst>
            </p:cNvPr>
            <p:cNvSpPr/>
            <p:nvPr/>
          </p:nvSpPr>
          <p:spPr>
            <a:xfrm>
              <a:off x="2415501" y="3581692"/>
              <a:ext cx="31115" cy="46355"/>
            </a:xfrm>
            <a:custGeom>
              <a:avLst/>
              <a:gdLst/>
              <a:ahLst/>
              <a:cxnLst/>
              <a:rect l="l" t="t" r="r" b="b"/>
              <a:pathLst>
                <a:path w="31114" h="46354">
                  <a:moveTo>
                    <a:pt x="29135" y="45965"/>
                  </a:moveTo>
                  <a:lnTo>
                    <a:pt x="0" y="34084"/>
                  </a:lnTo>
                  <a:lnTo>
                    <a:pt x="30889" y="0"/>
                  </a:lnTo>
                  <a:lnTo>
                    <a:pt x="29135" y="459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63">
              <a:extLst>
                <a:ext uri="{FF2B5EF4-FFF2-40B4-BE49-F238E27FC236}">
                  <a16:creationId xmlns:a16="http://schemas.microsoft.com/office/drawing/2014/main" id="{442ED951-E01E-4CEA-AE18-A02AF368C7FA}"/>
                </a:ext>
              </a:extLst>
            </p:cNvPr>
            <p:cNvSpPr/>
            <p:nvPr/>
          </p:nvSpPr>
          <p:spPr>
            <a:xfrm>
              <a:off x="2415501" y="3581692"/>
              <a:ext cx="31115" cy="46355"/>
            </a:xfrm>
            <a:custGeom>
              <a:avLst/>
              <a:gdLst/>
              <a:ahLst/>
              <a:cxnLst/>
              <a:rect l="l" t="t" r="r" b="b"/>
              <a:pathLst>
                <a:path w="31114" h="46354">
                  <a:moveTo>
                    <a:pt x="29135" y="45965"/>
                  </a:moveTo>
                  <a:lnTo>
                    <a:pt x="30889" y="0"/>
                  </a:lnTo>
                  <a:lnTo>
                    <a:pt x="0" y="34084"/>
                  </a:lnTo>
                  <a:lnTo>
                    <a:pt x="29135" y="459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64">
              <a:extLst>
                <a:ext uri="{FF2B5EF4-FFF2-40B4-BE49-F238E27FC236}">
                  <a16:creationId xmlns:a16="http://schemas.microsoft.com/office/drawing/2014/main" id="{8F27D3DB-9B93-4A90-BBC7-2AED68D71B1B}"/>
                </a:ext>
              </a:extLst>
            </p:cNvPr>
            <p:cNvSpPr/>
            <p:nvPr/>
          </p:nvSpPr>
          <p:spPr>
            <a:xfrm>
              <a:off x="2451649" y="3572473"/>
              <a:ext cx="1330960" cy="238125"/>
            </a:xfrm>
            <a:custGeom>
              <a:avLst/>
              <a:gdLst/>
              <a:ahLst/>
              <a:cxnLst/>
              <a:rect l="l" t="t" r="r" b="b"/>
              <a:pathLst>
                <a:path w="1330960" h="238125">
                  <a:moveTo>
                    <a:pt x="0" y="0"/>
                  </a:moveTo>
                  <a:lnTo>
                    <a:pt x="15184" y="44412"/>
                  </a:lnTo>
                  <a:lnTo>
                    <a:pt x="58098" y="87425"/>
                  </a:lnTo>
                  <a:lnTo>
                    <a:pt x="124778" y="127646"/>
                  </a:lnTo>
                  <a:lnTo>
                    <a:pt x="165793" y="146274"/>
                  </a:lnTo>
                  <a:lnTo>
                    <a:pt x="211265" y="163682"/>
                  </a:lnTo>
                  <a:lnTo>
                    <a:pt x="260698" y="179696"/>
                  </a:lnTo>
                  <a:lnTo>
                    <a:pt x="313597" y="194141"/>
                  </a:lnTo>
                  <a:lnTo>
                    <a:pt x="369467" y="206843"/>
                  </a:lnTo>
                  <a:lnTo>
                    <a:pt x="427812" y="217629"/>
                  </a:lnTo>
                  <a:lnTo>
                    <a:pt x="488139" y="226324"/>
                  </a:lnTo>
                  <a:lnTo>
                    <a:pt x="549950" y="232754"/>
                  </a:lnTo>
                  <a:lnTo>
                    <a:pt x="612752" y="236746"/>
                  </a:lnTo>
                  <a:lnTo>
                    <a:pt x="676049" y="238124"/>
                  </a:lnTo>
                  <a:lnTo>
                    <a:pt x="732329" y="237056"/>
                  </a:lnTo>
                  <a:lnTo>
                    <a:pt x="788261" y="233909"/>
                  </a:lnTo>
                  <a:lnTo>
                    <a:pt x="843497" y="228803"/>
                  </a:lnTo>
                  <a:lnTo>
                    <a:pt x="897690" y="221864"/>
                  </a:lnTo>
                  <a:lnTo>
                    <a:pt x="950492" y="213211"/>
                  </a:lnTo>
                  <a:lnTo>
                    <a:pt x="1001555" y="202969"/>
                  </a:lnTo>
                  <a:lnTo>
                    <a:pt x="1050532" y="191259"/>
                  </a:lnTo>
                  <a:lnTo>
                    <a:pt x="1097074" y="178204"/>
                  </a:lnTo>
                  <a:lnTo>
                    <a:pt x="1140834" y="163926"/>
                  </a:lnTo>
                  <a:lnTo>
                    <a:pt x="1186306" y="146554"/>
                  </a:lnTo>
                  <a:lnTo>
                    <a:pt x="1227321" y="127964"/>
                  </a:lnTo>
                  <a:lnTo>
                    <a:pt x="1263384" y="108330"/>
                  </a:lnTo>
                  <a:lnTo>
                    <a:pt x="1300747" y="82585"/>
                  </a:lnTo>
                  <a:lnTo>
                    <a:pt x="1328631" y="55821"/>
                  </a:lnTo>
                  <a:lnTo>
                    <a:pt x="1330519" y="5351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65">
              <a:extLst>
                <a:ext uri="{FF2B5EF4-FFF2-40B4-BE49-F238E27FC236}">
                  <a16:creationId xmlns:a16="http://schemas.microsoft.com/office/drawing/2014/main" id="{3A26F64F-44C9-417C-B5EC-5F8D97ECA290}"/>
                </a:ext>
              </a:extLst>
            </p:cNvPr>
            <p:cNvSpPr/>
            <p:nvPr/>
          </p:nvSpPr>
          <p:spPr>
            <a:xfrm>
              <a:off x="3767601" y="3585967"/>
              <a:ext cx="31115" cy="46355"/>
            </a:xfrm>
            <a:custGeom>
              <a:avLst/>
              <a:gdLst/>
              <a:ahLst/>
              <a:cxnLst/>
              <a:rect l="l" t="t" r="r" b="b"/>
              <a:pathLst>
                <a:path w="31114" h="46354">
                  <a:moveTo>
                    <a:pt x="29135" y="45965"/>
                  </a:moveTo>
                  <a:lnTo>
                    <a:pt x="0" y="34084"/>
                  </a:lnTo>
                  <a:lnTo>
                    <a:pt x="30890" y="0"/>
                  </a:lnTo>
                  <a:lnTo>
                    <a:pt x="29135" y="459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66">
              <a:extLst>
                <a:ext uri="{FF2B5EF4-FFF2-40B4-BE49-F238E27FC236}">
                  <a16:creationId xmlns:a16="http://schemas.microsoft.com/office/drawing/2014/main" id="{10207269-85C8-4AC5-B2BF-10254A01E32A}"/>
                </a:ext>
              </a:extLst>
            </p:cNvPr>
            <p:cNvSpPr/>
            <p:nvPr/>
          </p:nvSpPr>
          <p:spPr>
            <a:xfrm>
              <a:off x="3767601" y="3585967"/>
              <a:ext cx="31115" cy="46355"/>
            </a:xfrm>
            <a:custGeom>
              <a:avLst/>
              <a:gdLst/>
              <a:ahLst/>
              <a:cxnLst/>
              <a:rect l="l" t="t" r="r" b="b"/>
              <a:pathLst>
                <a:path w="31114" h="46354">
                  <a:moveTo>
                    <a:pt x="29135" y="45965"/>
                  </a:moveTo>
                  <a:lnTo>
                    <a:pt x="30890" y="0"/>
                  </a:lnTo>
                  <a:lnTo>
                    <a:pt x="0" y="34084"/>
                  </a:lnTo>
                  <a:lnTo>
                    <a:pt x="29135" y="459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67">
              <a:extLst>
                <a:ext uri="{FF2B5EF4-FFF2-40B4-BE49-F238E27FC236}">
                  <a16:creationId xmlns:a16="http://schemas.microsoft.com/office/drawing/2014/main" id="{36B98EE9-ACDD-436D-8F73-376BA6E48A32}"/>
                </a:ext>
              </a:extLst>
            </p:cNvPr>
            <p:cNvSpPr/>
            <p:nvPr/>
          </p:nvSpPr>
          <p:spPr>
            <a:xfrm>
              <a:off x="3810337" y="3569923"/>
              <a:ext cx="1330960" cy="238125"/>
            </a:xfrm>
            <a:custGeom>
              <a:avLst/>
              <a:gdLst/>
              <a:ahLst/>
              <a:cxnLst/>
              <a:rect l="l" t="t" r="r" b="b"/>
              <a:pathLst>
                <a:path w="1330960" h="238125">
                  <a:moveTo>
                    <a:pt x="0" y="0"/>
                  </a:moveTo>
                  <a:lnTo>
                    <a:pt x="15184" y="44412"/>
                  </a:lnTo>
                  <a:lnTo>
                    <a:pt x="58098" y="87425"/>
                  </a:lnTo>
                  <a:lnTo>
                    <a:pt x="124778" y="127646"/>
                  </a:lnTo>
                  <a:lnTo>
                    <a:pt x="165793" y="146274"/>
                  </a:lnTo>
                  <a:lnTo>
                    <a:pt x="211265" y="163682"/>
                  </a:lnTo>
                  <a:lnTo>
                    <a:pt x="260698" y="179696"/>
                  </a:lnTo>
                  <a:lnTo>
                    <a:pt x="313597" y="194141"/>
                  </a:lnTo>
                  <a:lnTo>
                    <a:pt x="369467" y="206843"/>
                  </a:lnTo>
                  <a:lnTo>
                    <a:pt x="427812" y="217629"/>
                  </a:lnTo>
                  <a:lnTo>
                    <a:pt x="488139" y="226324"/>
                  </a:lnTo>
                  <a:lnTo>
                    <a:pt x="549950" y="232754"/>
                  </a:lnTo>
                  <a:lnTo>
                    <a:pt x="612752" y="236746"/>
                  </a:lnTo>
                  <a:lnTo>
                    <a:pt x="676049" y="238124"/>
                  </a:lnTo>
                  <a:lnTo>
                    <a:pt x="732329" y="237056"/>
                  </a:lnTo>
                  <a:lnTo>
                    <a:pt x="788261" y="233909"/>
                  </a:lnTo>
                  <a:lnTo>
                    <a:pt x="843497" y="228803"/>
                  </a:lnTo>
                  <a:lnTo>
                    <a:pt x="897690" y="221864"/>
                  </a:lnTo>
                  <a:lnTo>
                    <a:pt x="950492" y="213211"/>
                  </a:lnTo>
                  <a:lnTo>
                    <a:pt x="1001555" y="202969"/>
                  </a:lnTo>
                  <a:lnTo>
                    <a:pt x="1050532" y="191259"/>
                  </a:lnTo>
                  <a:lnTo>
                    <a:pt x="1097074" y="178204"/>
                  </a:lnTo>
                  <a:lnTo>
                    <a:pt x="1140834" y="163926"/>
                  </a:lnTo>
                  <a:lnTo>
                    <a:pt x="1186306" y="146554"/>
                  </a:lnTo>
                  <a:lnTo>
                    <a:pt x="1227321" y="127964"/>
                  </a:lnTo>
                  <a:lnTo>
                    <a:pt x="1263384" y="108330"/>
                  </a:lnTo>
                  <a:lnTo>
                    <a:pt x="1300747" y="82585"/>
                  </a:lnTo>
                  <a:lnTo>
                    <a:pt x="1328631" y="55821"/>
                  </a:lnTo>
                  <a:lnTo>
                    <a:pt x="1330519" y="5351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68">
              <a:extLst>
                <a:ext uri="{FF2B5EF4-FFF2-40B4-BE49-F238E27FC236}">
                  <a16:creationId xmlns:a16="http://schemas.microsoft.com/office/drawing/2014/main" id="{CBF75792-3A5D-40A4-8352-2BB7F77CC8D6}"/>
                </a:ext>
              </a:extLst>
            </p:cNvPr>
            <p:cNvSpPr/>
            <p:nvPr/>
          </p:nvSpPr>
          <p:spPr>
            <a:xfrm>
              <a:off x="5126289" y="3583417"/>
              <a:ext cx="31115" cy="46355"/>
            </a:xfrm>
            <a:custGeom>
              <a:avLst/>
              <a:gdLst/>
              <a:ahLst/>
              <a:cxnLst/>
              <a:rect l="l" t="t" r="r" b="b"/>
              <a:pathLst>
                <a:path w="31114" h="46354">
                  <a:moveTo>
                    <a:pt x="29135" y="45965"/>
                  </a:moveTo>
                  <a:lnTo>
                    <a:pt x="0" y="34084"/>
                  </a:lnTo>
                  <a:lnTo>
                    <a:pt x="30890" y="0"/>
                  </a:lnTo>
                  <a:lnTo>
                    <a:pt x="29135" y="459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69">
              <a:extLst>
                <a:ext uri="{FF2B5EF4-FFF2-40B4-BE49-F238E27FC236}">
                  <a16:creationId xmlns:a16="http://schemas.microsoft.com/office/drawing/2014/main" id="{B35FEF0C-3768-472F-A984-33EB87EFFEF4}"/>
                </a:ext>
              </a:extLst>
            </p:cNvPr>
            <p:cNvSpPr/>
            <p:nvPr/>
          </p:nvSpPr>
          <p:spPr>
            <a:xfrm>
              <a:off x="5126289" y="3583417"/>
              <a:ext cx="31115" cy="46355"/>
            </a:xfrm>
            <a:custGeom>
              <a:avLst/>
              <a:gdLst/>
              <a:ahLst/>
              <a:cxnLst/>
              <a:rect l="l" t="t" r="r" b="b"/>
              <a:pathLst>
                <a:path w="31114" h="46354">
                  <a:moveTo>
                    <a:pt x="29135" y="45965"/>
                  </a:moveTo>
                  <a:lnTo>
                    <a:pt x="30890" y="0"/>
                  </a:lnTo>
                  <a:lnTo>
                    <a:pt x="0" y="34084"/>
                  </a:lnTo>
                  <a:lnTo>
                    <a:pt x="29135" y="459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7" name="object 170">
            <a:extLst>
              <a:ext uri="{FF2B5EF4-FFF2-40B4-BE49-F238E27FC236}">
                <a16:creationId xmlns:a16="http://schemas.microsoft.com/office/drawing/2014/main" id="{8D3AEB32-8896-469C-A84C-7C78E98C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094339"/>
              </p:ext>
            </p:extLst>
          </p:nvPr>
        </p:nvGraphicFramePr>
        <p:xfrm>
          <a:off x="857263" y="3296577"/>
          <a:ext cx="1132203" cy="1244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39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8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8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6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285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8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8" name="object 171">
            <a:extLst>
              <a:ext uri="{FF2B5EF4-FFF2-40B4-BE49-F238E27FC236}">
                <a16:creationId xmlns:a16="http://schemas.microsoft.com/office/drawing/2014/main" id="{0F64B3E5-9918-4220-B1A6-3D58761CA38C}"/>
              </a:ext>
            </a:extLst>
          </p:cNvPr>
          <p:cNvSpPr txBox="1"/>
          <p:nvPr/>
        </p:nvSpPr>
        <p:spPr>
          <a:xfrm>
            <a:off x="1634369" y="4868074"/>
            <a:ext cx="993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Conv1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(3x3)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172">
            <a:extLst>
              <a:ext uri="{FF2B5EF4-FFF2-40B4-BE49-F238E27FC236}">
                <a16:creationId xmlns:a16="http://schemas.microsoft.com/office/drawing/2014/main" id="{CCED26F9-4F8F-47A4-B5EF-9A1AE6BEF26C}"/>
              </a:ext>
            </a:extLst>
          </p:cNvPr>
          <p:cNvSpPr txBox="1"/>
          <p:nvPr/>
        </p:nvSpPr>
        <p:spPr>
          <a:xfrm>
            <a:off x="3005969" y="4868074"/>
            <a:ext cx="993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Conv2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(3x3)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173">
            <a:extLst>
              <a:ext uri="{FF2B5EF4-FFF2-40B4-BE49-F238E27FC236}">
                <a16:creationId xmlns:a16="http://schemas.microsoft.com/office/drawing/2014/main" id="{C91DCA91-3B31-448C-BA19-B9243F408F3D}"/>
              </a:ext>
            </a:extLst>
          </p:cNvPr>
          <p:cNvSpPr txBox="1"/>
          <p:nvPr/>
        </p:nvSpPr>
        <p:spPr>
          <a:xfrm>
            <a:off x="4377569" y="4868074"/>
            <a:ext cx="993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Conv3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(3x3)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174">
            <a:extLst>
              <a:ext uri="{FF2B5EF4-FFF2-40B4-BE49-F238E27FC236}">
                <a16:creationId xmlns:a16="http://schemas.microsoft.com/office/drawing/2014/main" id="{16E7197E-EC85-4022-8D70-0FAAD8656040}"/>
              </a:ext>
            </a:extLst>
          </p:cNvPr>
          <p:cNvSpPr txBox="1"/>
          <p:nvPr/>
        </p:nvSpPr>
        <p:spPr>
          <a:xfrm>
            <a:off x="2652466" y="2995600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A1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175">
            <a:extLst>
              <a:ext uri="{FF2B5EF4-FFF2-40B4-BE49-F238E27FC236}">
                <a16:creationId xmlns:a16="http://schemas.microsoft.com/office/drawing/2014/main" id="{19CFDB8C-2FD4-411A-9381-B8CDAA23833E}"/>
              </a:ext>
            </a:extLst>
          </p:cNvPr>
          <p:cNvSpPr txBox="1"/>
          <p:nvPr/>
        </p:nvSpPr>
        <p:spPr>
          <a:xfrm>
            <a:off x="4019978" y="2999087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A2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176">
            <a:extLst>
              <a:ext uri="{FF2B5EF4-FFF2-40B4-BE49-F238E27FC236}">
                <a16:creationId xmlns:a16="http://schemas.microsoft.com/office/drawing/2014/main" id="{DC9A7F8B-46AF-43CB-9582-3519356F06EC}"/>
              </a:ext>
            </a:extLst>
          </p:cNvPr>
          <p:cNvSpPr txBox="1"/>
          <p:nvPr/>
        </p:nvSpPr>
        <p:spPr>
          <a:xfrm>
            <a:off x="5415216" y="2997800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177">
            <a:extLst>
              <a:ext uri="{FF2B5EF4-FFF2-40B4-BE49-F238E27FC236}">
                <a16:creationId xmlns:a16="http://schemas.microsoft.com/office/drawing/2014/main" id="{E17DAE5F-F781-47EF-9ADC-0B8DAAB07046}"/>
              </a:ext>
            </a:extLst>
          </p:cNvPr>
          <p:cNvSpPr txBox="1"/>
          <p:nvPr/>
        </p:nvSpPr>
        <p:spPr>
          <a:xfrm>
            <a:off x="1191928" y="299560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5" name="object 4">
            <a:extLst>
              <a:ext uri="{FF2B5EF4-FFF2-40B4-BE49-F238E27FC236}">
                <a16:creationId xmlns:a16="http://schemas.microsoft.com/office/drawing/2014/main" id="{FE101ABC-33DD-4A01-B6F7-8D67B0CD74A2}"/>
              </a:ext>
            </a:extLst>
          </p:cNvPr>
          <p:cNvGrpSpPr/>
          <p:nvPr/>
        </p:nvGrpSpPr>
        <p:grpSpPr>
          <a:xfrm>
            <a:off x="7975912" y="1174189"/>
            <a:ext cx="1289782" cy="4024385"/>
            <a:chOff x="6511596" y="573578"/>
            <a:chExt cx="853440" cy="3478529"/>
          </a:xfrm>
        </p:grpSpPr>
        <p:sp>
          <p:nvSpPr>
            <p:cNvPr id="86" name="object 5">
              <a:extLst>
                <a:ext uri="{FF2B5EF4-FFF2-40B4-BE49-F238E27FC236}">
                  <a16:creationId xmlns:a16="http://schemas.microsoft.com/office/drawing/2014/main" id="{F343360B-036C-4498-B49E-C53159013EF0}"/>
                </a:ext>
              </a:extLst>
            </p:cNvPr>
            <p:cNvSpPr/>
            <p:nvPr/>
          </p:nvSpPr>
          <p:spPr>
            <a:xfrm>
              <a:off x="6521121" y="329669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6">
              <a:extLst>
                <a:ext uri="{FF2B5EF4-FFF2-40B4-BE49-F238E27FC236}">
                  <a16:creationId xmlns:a16="http://schemas.microsoft.com/office/drawing/2014/main" id="{C7B0F9AE-59A8-4932-A297-BBFF9C4D0A08}"/>
                </a:ext>
              </a:extLst>
            </p:cNvPr>
            <p:cNvSpPr/>
            <p:nvPr/>
          </p:nvSpPr>
          <p:spPr>
            <a:xfrm>
              <a:off x="6521121" y="329669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7">
              <a:extLst>
                <a:ext uri="{FF2B5EF4-FFF2-40B4-BE49-F238E27FC236}">
                  <a16:creationId xmlns:a16="http://schemas.microsoft.com/office/drawing/2014/main" id="{833751C6-865D-4B20-88B8-703D6C24B950}"/>
                </a:ext>
              </a:extLst>
            </p:cNvPr>
            <p:cNvSpPr/>
            <p:nvPr/>
          </p:nvSpPr>
          <p:spPr>
            <a:xfrm>
              <a:off x="6667205" y="3321299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23677" y="62805"/>
                  </a:moveTo>
                  <a:lnTo>
                    <a:pt x="418021" y="62805"/>
                  </a:lnTo>
                  <a:lnTo>
                    <a:pt x="418021" y="16668"/>
                  </a:lnTo>
                  <a:lnTo>
                    <a:pt x="401650" y="16668"/>
                  </a:lnTo>
                  <a:lnTo>
                    <a:pt x="401650" y="12650"/>
                  </a:lnTo>
                  <a:lnTo>
                    <a:pt x="406710" y="12551"/>
                  </a:lnTo>
                  <a:lnTo>
                    <a:pt x="410232" y="12104"/>
                  </a:lnTo>
                  <a:lnTo>
                    <a:pt x="412217" y="11310"/>
                  </a:lnTo>
                  <a:lnTo>
                    <a:pt x="414300" y="10517"/>
                  </a:lnTo>
                  <a:lnTo>
                    <a:pt x="415838" y="9276"/>
                  </a:lnTo>
                  <a:lnTo>
                    <a:pt x="416830" y="7590"/>
                  </a:lnTo>
                  <a:lnTo>
                    <a:pt x="417922" y="5903"/>
                  </a:lnTo>
                  <a:lnTo>
                    <a:pt x="418666" y="3571"/>
                  </a:lnTo>
                  <a:lnTo>
                    <a:pt x="419063" y="595"/>
                  </a:lnTo>
                  <a:lnTo>
                    <a:pt x="423677" y="595"/>
                  </a:lnTo>
                  <a:lnTo>
                    <a:pt x="423677" y="62805"/>
                  </a:lnTo>
                  <a:close/>
                </a:path>
                <a:path w="538479" h="75564">
                  <a:moveTo>
                    <a:pt x="452701" y="22175"/>
                  </a:moveTo>
                  <a:lnTo>
                    <a:pt x="447195" y="22175"/>
                  </a:lnTo>
                  <a:lnTo>
                    <a:pt x="447195" y="14833"/>
                  </a:lnTo>
                  <a:lnTo>
                    <a:pt x="448882" y="9673"/>
                  </a:lnTo>
                  <a:lnTo>
                    <a:pt x="452255" y="5804"/>
                  </a:lnTo>
                  <a:lnTo>
                    <a:pt x="455728" y="1934"/>
                  </a:lnTo>
                  <a:lnTo>
                    <a:pt x="460639" y="0"/>
                  </a:lnTo>
                  <a:lnTo>
                    <a:pt x="472843" y="0"/>
                  </a:lnTo>
                  <a:lnTo>
                    <a:pt x="477506" y="1587"/>
                  </a:lnTo>
                  <a:lnTo>
                    <a:pt x="480979" y="4762"/>
                  </a:lnTo>
                  <a:lnTo>
                    <a:pt x="462475" y="4762"/>
                  </a:lnTo>
                  <a:lnTo>
                    <a:pt x="459051" y="6201"/>
                  </a:lnTo>
                  <a:lnTo>
                    <a:pt x="454190" y="11856"/>
                  </a:lnTo>
                  <a:lnTo>
                    <a:pt x="452900" y="15775"/>
                  </a:lnTo>
                  <a:lnTo>
                    <a:pt x="452701" y="20835"/>
                  </a:lnTo>
                  <a:lnTo>
                    <a:pt x="452701" y="22175"/>
                  </a:lnTo>
                  <a:close/>
                </a:path>
                <a:path w="538479" h="75564">
                  <a:moveTo>
                    <a:pt x="486634" y="62805"/>
                  </a:moveTo>
                  <a:lnTo>
                    <a:pt x="445707" y="62805"/>
                  </a:lnTo>
                  <a:lnTo>
                    <a:pt x="445707" y="58241"/>
                  </a:lnTo>
                  <a:lnTo>
                    <a:pt x="470065" y="34131"/>
                  </a:lnTo>
                  <a:lnTo>
                    <a:pt x="474579" y="30559"/>
                  </a:lnTo>
                  <a:lnTo>
                    <a:pt x="476960" y="27682"/>
                  </a:lnTo>
                  <a:lnTo>
                    <a:pt x="479441" y="24804"/>
                  </a:lnTo>
                  <a:lnTo>
                    <a:pt x="480681" y="21431"/>
                  </a:lnTo>
                  <a:lnTo>
                    <a:pt x="480681" y="13791"/>
                  </a:lnTo>
                  <a:lnTo>
                    <a:pt x="479391" y="10715"/>
                  </a:lnTo>
                  <a:lnTo>
                    <a:pt x="474232" y="5953"/>
                  </a:lnTo>
                  <a:lnTo>
                    <a:pt x="470908" y="4762"/>
                  </a:lnTo>
                  <a:lnTo>
                    <a:pt x="480979" y="4762"/>
                  </a:lnTo>
                  <a:lnTo>
                    <a:pt x="484551" y="7937"/>
                  </a:lnTo>
                  <a:lnTo>
                    <a:pt x="486337" y="12203"/>
                  </a:lnTo>
                  <a:lnTo>
                    <a:pt x="486221" y="22175"/>
                  </a:lnTo>
                  <a:lnTo>
                    <a:pt x="484997" y="25846"/>
                  </a:lnTo>
                  <a:lnTo>
                    <a:pt x="479739" y="33287"/>
                  </a:lnTo>
                  <a:lnTo>
                    <a:pt x="474926" y="37256"/>
                  </a:lnTo>
                  <a:lnTo>
                    <a:pt x="462326" y="44896"/>
                  </a:lnTo>
                  <a:lnTo>
                    <a:pt x="458407" y="47823"/>
                  </a:lnTo>
                  <a:lnTo>
                    <a:pt x="453842" y="52784"/>
                  </a:lnTo>
                  <a:lnTo>
                    <a:pt x="452453" y="55215"/>
                  </a:lnTo>
                  <a:lnTo>
                    <a:pt x="451957" y="57596"/>
                  </a:lnTo>
                  <a:lnTo>
                    <a:pt x="486634" y="57596"/>
                  </a:lnTo>
                  <a:lnTo>
                    <a:pt x="486634" y="62805"/>
                  </a:lnTo>
                  <a:close/>
                </a:path>
                <a:path w="538479" h="75564">
                  <a:moveTo>
                    <a:pt x="522902" y="64144"/>
                  </a:moveTo>
                  <a:lnTo>
                    <a:pt x="510202" y="64144"/>
                  </a:lnTo>
                  <a:lnTo>
                    <a:pt x="505043" y="62458"/>
                  </a:lnTo>
                  <a:lnTo>
                    <a:pt x="497105" y="55711"/>
                  </a:lnTo>
                  <a:lnTo>
                    <a:pt x="495143" y="51246"/>
                  </a:lnTo>
                  <a:lnTo>
                    <a:pt x="495232" y="41423"/>
                  </a:lnTo>
                  <a:lnTo>
                    <a:pt x="496212" y="38348"/>
                  </a:lnTo>
                  <a:lnTo>
                    <a:pt x="500578" y="32196"/>
                  </a:lnTo>
                  <a:lnTo>
                    <a:pt x="503703" y="30261"/>
                  </a:lnTo>
                  <a:lnTo>
                    <a:pt x="507771" y="29467"/>
                  </a:lnTo>
                  <a:lnTo>
                    <a:pt x="507771" y="29319"/>
                  </a:lnTo>
                  <a:lnTo>
                    <a:pt x="497651" y="10864"/>
                  </a:lnTo>
                  <a:lnTo>
                    <a:pt x="499437" y="7094"/>
                  </a:lnTo>
                  <a:lnTo>
                    <a:pt x="506680" y="1438"/>
                  </a:lnTo>
                  <a:lnTo>
                    <a:pt x="511145" y="0"/>
                  </a:lnTo>
                  <a:lnTo>
                    <a:pt x="521761" y="0"/>
                  </a:lnTo>
                  <a:lnTo>
                    <a:pt x="526276" y="1438"/>
                  </a:lnTo>
                  <a:lnTo>
                    <a:pt x="530537" y="4762"/>
                  </a:lnTo>
                  <a:lnTo>
                    <a:pt x="512782" y="4762"/>
                  </a:lnTo>
                  <a:lnTo>
                    <a:pt x="509607" y="5754"/>
                  </a:lnTo>
                  <a:lnTo>
                    <a:pt x="504448" y="9723"/>
                  </a:lnTo>
                  <a:lnTo>
                    <a:pt x="503206" y="12253"/>
                  </a:lnTo>
                  <a:lnTo>
                    <a:pt x="503158" y="19198"/>
                  </a:lnTo>
                  <a:lnTo>
                    <a:pt x="504348" y="22026"/>
                  </a:lnTo>
                  <a:lnTo>
                    <a:pt x="509111" y="26193"/>
                  </a:lnTo>
                  <a:lnTo>
                    <a:pt x="512286" y="27235"/>
                  </a:lnTo>
                  <a:lnTo>
                    <a:pt x="530096" y="27235"/>
                  </a:lnTo>
                  <a:lnTo>
                    <a:pt x="528458" y="28326"/>
                  </a:lnTo>
                  <a:lnTo>
                    <a:pt x="525184" y="29319"/>
                  </a:lnTo>
                  <a:lnTo>
                    <a:pt x="525184" y="29467"/>
                  </a:lnTo>
                  <a:lnTo>
                    <a:pt x="529351" y="30360"/>
                  </a:lnTo>
                  <a:lnTo>
                    <a:pt x="531926" y="31849"/>
                  </a:lnTo>
                  <a:lnTo>
                    <a:pt x="511442" y="31849"/>
                  </a:lnTo>
                  <a:lnTo>
                    <a:pt x="507573" y="33089"/>
                  </a:lnTo>
                  <a:lnTo>
                    <a:pt x="504795" y="35569"/>
                  </a:lnTo>
                  <a:lnTo>
                    <a:pt x="502116" y="38050"/>
                  </a:lnTo>
                  <a:lnTo>
                    <a:pt x="500817" y="41225"/>
                  </a:lnTo>
                  <a:lnTo>
                    <a:pt x="500776" y="49758"/>
                  </a:lnTo>
                  <a:lnTo>
                    <a:pt x="502215" y="53181"/>
                  </a:lnTo>
                  <a:lnTo>
                    <a:pt x="507970" y="58142"/>
                  </a:lnTo>
                  <a:lnTo>
                    <a:pt x="511790" y="59382"/>
                  </a:lnTo>
                  <a:lnTo>
                    <a:pt x="531850" y="59382"/>
                  </a:lnTo>
                  <a:lnTo>
                    <a:pt x="528062" y="62507"/>
                  </a:lnTo>
                  <a:lnTo>
                    <a:pt x="522902" y="64144"/>
                  </a:lnTo>
                  <a:close/>
                </a:path>
                <a:path w="538479" h="75564">
                  <a:moveTo>
                    <a:pt x="530096" y="27235"/>
                  </a:moveTo>
                  <a:lnTo>
                    <a:pt x="520719" y="27235"/>
                  </a:lnTo>
                  <a:lnTo>
                    <a:pt x="524093" y="26193"/>
                  </a:lnTo>
                  <a:lnTo>
                    <a:pt x="526375" y="24110"/>
                  </a:lnTo>
                  <a:lnTo>
                    <a:pt x="528657" y="21927"/>
                  </a:lnTo>
                  <a:lnTo>
                    <a:pt x="529758" y="19198"/>
                  </a:lnTo>
                  <a:lnTo>
                    <a:pt x="529798" y="12253"/>
                  </a:lnTo>
                  <a:lnTo>
                    <a:pt x="528607" y="9624"/>
                  </a:lnTo>
                  <a:lnTo>
                    <a:pt x="526226" y="7739"/>
                  </a:lnTo>
                  <a:lnTo>
                    <a:pt x="523845" y="5754"/>
                  </a:lnTo>
                  <a:lnTo>
                    <a:pt x="520620" y="4762"/>
                  </a:lnTo>
                  <a:lnTo>
                    <a:pt x="530537" y="4762"/>
                  </a:lnTo>
                  <a:lnTo>
                    <a:pt x="533618" y="7094"/>
                  </a:lnTo>
                  <a:lnTo>
                    <a:pt x="535453" y="10864"/>
                  </a:lnTo>
                  <a:lnTo>
                    <a:pt x="535361" y="19198"/>
                  </a:lnTo>
                  <a:lnTo>
                    <a:pt x="534560" y="21778"/>
                  </a:lnTo>
                  <a:lnTo>
                    <a:pt x="532775" y="24258"/>
                  </a:lnTo>
                  <a:lnTo>
                    <a:pt x="530989" y="26640"/>
                  </a:lnTo>
                  <a:lnTo>
                    <a:pt x="530096" y="27235"/>
                  </a:lnTo>
                  <a:close/>
                </a:path>
                <a:path w="538479" h="75564">
                  <a:moveTo>
                    <a:pt x="531850" y="59382"/>
                  </a:moveTo>
                  <a:lnTo>
                    <a:pt x="521414" y="59382"/>
                  </a:lnTo>
                  <a:lnTo>
                    <a:pt x="525234" y="58142"/>
                  </a:lnTo>
                  <a:lnTo>
                    <a:pt x="528012" y="55661"/>
                  </a:lnTo>
                  <a:lnTo>
                    <a:pt x="530889" y="53181"/>
                  </a:lnTo>
                  <a:lnTo>
                    <a:pt x="532328" y="49758"/>
                  </a:lnTo>
                  <a:lnTo>
                    <a:pt x="532243" y="41225"/>
                  </a:lnTo>
                  <a:lnTo>
                    <a:pt x="530939" y="38199"/>
                  </a:lnTo>
                  <a:lnTo>
                    <a:pt x="528161" y="35718"/>
                  </a:lnTo>
                  <a:lnTo>
                    <a:pt x="525383" y="33139"/>
                  </a:lnTo>
                  <a:lnTo>
                    <a:pt x="521464" y="31849"/>
                  </a:lnTo>
                  <a:lnTo>
                    <a:pt x="531926" y="31849"/>
                  </a:lnTo>
                  <a:lnTo>
                    <a:pt x="532526" y="32196"/>
                  </a:lnTo>
                  <a:lnTo>
                    <a:pt x="536892" y="37752"/>
                  </a:lnTo>
                  <a:lnTo>
                    <a:pt x="537983" y="41225"/>
                  </a:lnTo>
                  <a:lnTo>
                    <a:pt x="537983" y="51246"/>
                  </a:lnTo>
                  <a:lnTo>
                    <a:pt x="535999" y="55860"/>
                  </a:lnTo>
                  <a:lnTo>
                    <a:pt x="531850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">
              <a:extLst>
                <a:ext uri="{FF2B5EF4-FFF2-40B4-BE49-F238E27FC236}">
                  <a16:creationId xmlns:a16="http://schemas.microsoft.com/office/drawing/2014/main" id="{119B8F27-4AC1-4F68-B739-9B9F47447D89}"/>
                </a:ext>
              </a:extLst>
            </p:cNvPr>
            <p:cNvSpPr/>
            <p:nvPr/>
          </p:nvSpPr>
          <p:spPr>
            <a:xfrm>
              <a:off x="6521121" y="345587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">
              <a:extLst>
                <a:ext uri="{FF2B5EF4-FFF2-40B4-BE49-F238E27FC236}">
                  <a16:creationId xmlns:a16="http://schemas.microsoft.com/office/drawing/2014/main" id="{78256552-FA7B-473C-AAA1-9F935BC765A5}"/>
                </a:ext>
              </a:extLst>
            </p:cNvPr>
            <p:cNvSpPr/>
            <p:nvPr/>
          </p:nvSpPr>
          <p:spPr>
            <a:xfrm>
              <a:off x="6521121" y="345587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0">
              <a:extLst>
                <a:ext uri="{FF2B5EF4-FFF2-40B4-BE49-F238E27FC236}">
                  <a16:creationId xmlns:a16="http://schemas.microsoft.com/office/drawing/2014/main" id="{12377118-F935-497C-84EA-B5A56A26DD45}"/>
                </a:ext>
              </a:extLst>
            </p:cNvPr>
            <p:cNvSpPr/>
            <p:nvPr/>
          </p:nvSpPr>
          <p:spPr>
            <a:xfrm>
              <a:off x="6859119" y="3479878"/>
              <a:ext cx="155674" cy="647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1">
              <a:extLst>
                <a:ext uri="{FF2B5EF4-FFF2-40B4-BE49-F238E27FC236}">
                  <a16:creationId xmlns:a16="http://schemas.microsoft.com/office/drawing/2014/main" id="{7DA05913-1F1C-4992-8777-84AFD3E8BB1B}"/>
                </a:ext>
              </a:extLst>
            </p:cNvPr>
            <p:cNvSpPr/>
            <p:nvPr/>
          </p:nvSpPr>
          <p:spPr>
            <a:xfrm>
              <a:off x="6521121" y="361504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2">
              <a:extLst>
                <a:ext uri="{FF2B5EF4-FFF2-40B4-BE49-F238E27FC236}">
                  <a16:creationId xmlns:a16="http://schemas.microsoft.com/office/drawing/2014/main" id="{C6157A72-8E28-41C6-8122-9194C9F29184}"/>
                </a:ext>
              </a:extLst>
            </p:cNvPr>
            <p:cNvSpPr/>
            <p:nvPr/>
          </p:nvSpPr>
          <p:spPr>
            <a:xfrm>
              <a:off x="6521121" y="361504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3">
              <a:extLst>
                <a:ext uri="{FF2B5EF4-FFF2-40B4-BE49-F238E27FC236}">
                  <a16:creationId xmlns:a16="http://schemas.microsoft.com/office/drawing/2014/main" id="{E281E0F3-237E-4D79-878B-37177BB70602}"/>
                </a:ext>
              </a:extLst>
            </p:cNvPr>
            <p:cNvSpPr/>
            <p:nvPr/>
          </p:nvSpPr>
          <p:spPr>
            <a:xfrm>
              <a:off x="6691912" y="3639647"/>
              <a:ext cx="488315" cy="75565"/>
            </a:xfrm>
            <a:custGeom>
              <a:avLst/>
              <a:gdLst/>
              <a:ahLst/>
              <a:cxnLst/>
              <a:rect l="l" t="t" r="r" b="b"/>
              <a:pathLst>
                <a:path w="48831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48831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48831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48831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48831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48831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48831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48831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48831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48831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48831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48831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48831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48831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48831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48831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48831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48831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48831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48831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488315" h="75564">
                  <a:moveTo>
                    <a:pt x="424371" y="64144"/>
                  </a:moveTo>
                  <a:lnTo>
                    <a:pt x="410381" y="64144"/>
                  </a:lnTo>
                  <a:lnTo>
                    <a:pt x="404775" y="61565"/>
                  </a:lnTo>
                  <a:lnTo>
                    <a:pt x="396590" y="22125"/>
                  </a:lnTo>
                  <a:lnTo>
                    <a:pt x="398475" y="14634"/>
                  </a:lnTo>
                  <a:lnTo>
                    <a:pt x="406016" y="2926"/>
                  </a:lnTo>
                  <a:lnTo>
                    <a:pt x="411522" y="0"/>
                  </a:lnTo>
                  <a:lnTo>
                    <a:pt x="424520" y="0"/>
                  </a:lnTo>
                  <a:lnTo>
                    <a:pt x="428985" y="1438"/>
                  </a:lnTo>
                  <a:lnTo>
                    <a:pt x="432670" y="4762"/>
                  </a:lnTo>
                  <a:lnTo>
                    <a:pt x="413705" y="4762"/>
                  </a:lnTo>
                  <a:lnTo>
                    <a:pt x="409439" y="7193"/>
                  </a:lnTo>
                  <a:lnTo>
                    <a:pt x="406561" y="12055"/>
                  </a:lnTo>
                  <a:lnTo>
                    <a:pt x="403684" y="16817"/>
                  </a:lnTo>
                  <a:lnTo>
                    <a:pt x="402329" y="23266"/>
                  </a:lnTo>
                  <a:lnTo>
                    <a:pt x="402245" y="32593"/>
                  </a:lnTo>
                  <a:lnTo>
                    <a:pt x="406596" y="32593"/>
                  </a:lnTo>
                  <a:lnTo>
                    <a:pt x="404726" y="34528"/>
                  </a:lnTo>
                  <a:lnTo>
                    <a:pt x="403287" y="38496"/>
                  </a:lnTo>
                  <a:lnTo>
                    <a:pt x="403287" y="48418"/>
                  </a:lnTo>
                  <a:lnTo>
                    <a:pt x="404626" y="52337"/>
                  </a:lnTo>
                  <a:lnTo>
                    <a:pt x="407305" y="55215"/>
                  </a:lnTo>
                  <a:lnTo>
                    <a:pt x="410084" y="57993"/>
                  </a:lnTo>
                  <a:lnTo>
                    <a:pt x="413903" y="59382"/>
                  </a:lnTo>
                  <a:lnTo>
                    <a:pt x="432160" y="59382"/>
                  </a:lnTo>
                  <a:lnTo>
                    <a:pt x="429382" y="62160"/>
                  </a:lnTo>
                  <a:lnTo>
                    <a:pt x="424371" y="64144"/>
                  </a:lnTo>
                  <a:close/>
                </a:path>
                <a:path w="488315" h="75564">
                  <a:moveTo>
                    <a:pt x="437815" y="16371"/>
                  </a:moveTo>
                  <a:lnTo>
                    <a:pt x="432309" y="16371"/>
                  </a:lnTo>
                  <a:lnTo>
                    <a:pt x="431812" y="12898"/>
                  </a:lnTo>
                  <a:lnTo>
                    <a:pt x="430423" y="10120"/>
                  </a:lnTo>
                  <a:lnTo>
                    <a:pt x="428141" y="8036"/>
                  </a:lnTo>
                  <a:lnTo>
                    <a:pt x="425859" y="5853"/>
                  </a:lnTo>
                  <a:lnTo>
                    <a:pt x="422932" y="4762"/>
                  </a:lnTo>
                  <a:lnTo>
                    <a:pt x="432670" y="4762"/>
                  </a:lnTo>
                  <a:lnTo>
                    <a:pt x="435335" y="7094"/>
                  </a:lnTo>
                  <a:lnTo>
                    <a:pt x="437220" y="11112"/>
                  </a:lnTo>
                  <a:lnTo>
                    <a:pt x="437815" y="16371"/>
                  </a:lnTo>
                  <a:close/>
                </a:path>
                <a:path w="488315" h="75564">
                  <a:moveTo>
                    <a:pt x="406596" y="32593"/>
                  </a:moveTo>
                  <a:lnTo>
                    <a:pt x="402394" y="32593"/>
                  </a:lnTo>
                  <a:lnTo>
                    <a:pt x="403882" y="29418"/>
                  </a:lnTo>
                  <a:lnTo>
                    <a:pt x="406115" y="26937"/>
                  </a:lnTo>
                  <a:lnTo>
                    <a:pt x="409091" y="25151"/>
                  </a:lnTo>
                  <a:lnTo>
                    <a:pt x="412167" y="23266"/>
                  </a:lnTo>
                  <a:lnTo>
                    <a:pt x="415441" y="22324"/>
                  </a:lnTo>
                  <a:lnTo>
                    <a:pt x="424966" y="22324"/>
                  </a:lnTo>
                  <a:lnTo>
                    <a:pt x="429878" y="24258"/>
                  </a:lnTo>
                  <a:lnTo>
                    <a:pt x="432633" y="27086"/>
                  </a:lnTo>
                  <a:lnTo>
                    <a:pt x="414201" y="27086"/>
                  </a:lnTo>
                  <a:lnTo>
                    <a:pt x="410480" y="28575"/>
                  </a:lnTo>
                  <a:lnTo>
                    <a:pt x="406596" y="32593"/>
                  </a:lnTo>
                  <a:close/>
                </a:path>
                <a:path w="488315" h="75564">
                  <a:moveTo>
                    <a:pt x="432160" y="59382"/>
                  </a:moveTo>
                  <a:lnTo>
                    <a:pt x="423131" y="59382"/>
                  </a:lnTo>
                  <a:lnTo>
                    <a:pt x="426703" y="57844"/>
                  </a:lnTo>
                  <a:lnTo>
                    <a:pt x="432358" y="51593"/>
                  </a:lnTo>
                  <a:lnTo>
                    <a:pt x="433797" y="47823"/>
                  </a:lnTo>
                  <a:lnTo>
                    <a:pt x="433726" y="38496"/>
                  </a:lnTo>
                  <a:lnTo>
                    <a:pt x="432408" y="34776"/>
                  </a:lnTo>
                  <a:lnTo>
                    <a:pt x="429630" y="31700"/>
                  </a:lnTo>
                  <a:lnTo>
                    <a:pt x="426951" y="28624"/>
                  </a:lnTo>
                  <a:lnTo>
                    <a:pt x="423329" y="27086"/>
                  </a:lnTo>
                  <a:lnTo>
                    <a:pt x="432633" y="27086"/>
                  </a:lnTo>
                  <a:lnTo>
                    <a:pt x="434144" y="28624"/>
                  </a:lnTo>
                  <a:lnTo>
                    <a:pt x="437518" y="31998"/>
                  </a:lnTo>
                  <a:lnTo>
                    <a:pt x="439452" y="36958"/>
                  </a:lnTo>
                  <a:lnTo>
                    <a:pt x="439452" y="49162"/>
                  </a:lnTo>
                  <a:lnTo>
                    <a:pt x="437418" y="54223"/>
                  </a:lnTo>
                  <a:lnTo>
                    <a:pt x="433350" y="58191"/>
                  </a:lnTo>
                  <a:lnTo>
                    <a:pt x="432160" y="59382"/>
                  </a:lnTo>
                  <a:close/>
                </a:path>
                <a:path w="488315" h="75564">
                  <a:moveTo>
                    <a:pt x="488271" y="47327"/>
                  </a:moveTo>
                  <a:lnTo>
                    <a:pt x="445111" y="47327"/>
                  </a:lnTo>
                  <a:lnTo>
                    <a:pt x="445111" y="41969"/>
                  </a:lnTo>
                  <a:lnTo>
                    <a:pt x="473835" y="595"/>
                  </a:lnTo>
                  <a:lnTo>
                    <a:pt x="478895" y="595"/>
                  </a:lnTo>
                  <a:lnTo>
                    <a:pt x="478895" y="8780"/>
                  </a:lnTo>
                  <a:lnTo>
                    <a:pt x="473686" y="8780"/>
                  </a:lnTo>
                  <a:lnTo>
                    <a:pt x="450171" y="42564"/>
                  </a:lnTo>
                  <a:lnTo>
                    <a:pt x="488271" y="42564"/>
                  </a:lnTo>
                  <a:lnTo>
                    <a:pt x="488271" y="47327"/>
                  </a:lnTo>
                  <a:close/>
                </a:path>
                <a:path w="488315" h="75564">
                  <a:moveTo>
                    <a:pt x="478895" y="42564"/>
                  </a:moveTo>
                  <a:lnTo>
                    <a:pt x="473835" y="42564"/>
                  </a:lnTo>
                  <a:lnTo>
                    <a:pt x="473835" y="8780"/>
                  </a:lnTo>
                  <a:lnTo>
                    <a:pt x="478895" y="8780"/>
                  </a:lnTo>
                  <a:lnTo>
                    <a:pt x="478895" y="42564"/>
                  </a:lnTo>
                  <a:close/>
                </a:path>
                <a:path w="488315" h="75564">
                  <a:moveTo>
                    <a:pt x="478895" y="62805"/>
                  </a:moveTo>
                  <a:lnTo>
                    <a:pt x="473835" y="62805"/>
                  </a:lnTo>
                  <a:lnTo>
                    <a:pt x="473835" y="47327"/>
                  </a:lnTo>
                  <a:lnTo>
                    <a:pt x="478895" y="47327"/>
                  </a:lnTo>
                  <a:lnTo>
                    <a:pt x="478895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4">
              <a:extLst>
                <a:ext uri="{FF2B5EF4-FFF2-40B4-BE49-F238E27FC236}">
                  <a16:creationId xmlns:a16="http://schemas.microsoft.com/office/drawing/2014/main" id="{1B91D672-B9D3-4E5D-8CA3-223F2FD270D7}"/>
                </a:ext>
              </a:extLst>
            </p:cNvPr>
            <p:cNvSpPr/>
            <p:nvPr/>
          </p:nvSpPr>
          <p:spPr>
            <a:xfrm>
              <a:off x="6521121" y="377422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5">
              <a:extLst>
                <a:ext uri="{FF2B5EF4-FFF2-40B4-BE49-F238E27FC236}">
                  <a16:creationId xmlns:a16="http://schemas.microsoft.com/office/drawing/2014/main" id="{9AA9326E-23DC-4F20-8D7B-A05B6EE98789}"/>
                </a:ext>
              </a:extLst>
            </p:cNvPr>
            <p:cNvSpPr/>
            <p:nvPr/>
          </p:nvSpPr>
          <p:spPr>
            <a:xfrm>
              <a:off x="6521121" y="377422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6">
              <a:extLst>
                <a:ext uri="{FF2B5EF4-FFF2-40B4-BE49-F238E27FC236}">
                  <a16:creationId xmlns:a16="http://schemas.microsoft.com/office/drawing/2014/main" id="{6DE4395E-BEFF-428C-9990-44ED6E8B3771}"/>
                </a:ext>
              </a:extLst>
            </p:cNvPr>
            <p:cNvSpPr/>
            <p:nvPr/>
          </p:nvSpPr>
          <p:spPr>
            <a:xfrm>
              <a:off x="6691912" y="3798822"/>
              <a:ext cx="488315" cy="75565"/>
            </a:xfrm>
            <a:custGeom>
              <a:avLst/>
              <a:gdLst/>
              <a:ahLst/>
              <a:cxnLst/>
              <a:rect l="l" t="t" r="r" b="b"/>
              <a:pathLst>
                <a:path w="48831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48831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48831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48831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48831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48831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48831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48831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48831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48831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48831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48831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48831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48831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48831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48831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48831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48831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48831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48831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488315" h="75564">
                  <a:moveTo>
                    <a:pt x="424371" y="64144"/>
                  </a:moveTo>
                  <a:lnTo>
                    <a:pt x="410381" y="64144"/>
                  </a:lnTo>
                  <a:lnTo>
                    <a:pt x="404775" y="61565"/>
                  </a:lnTo>
                  <a:lnTo>
                    <a:pt x="396590" y="22125"/>
                  </a:lnTo>
                  <a:lnTo>
                    <a:pt x="398475" y="14634"/>
                  </a:lnTo>
                  <a:lnTo>
                    <a:pt x="406016" y="2926"/>
                  </a:lnTo>
                  <a:lnTo>
                    <a:pt x="411522" y="0"/>
                  </a:lnTo>
                  <a:lnTo>
                    <a:pt x="424520" y="0"/>
                  </a:lnTo>
                  <a:lnTo>
                    <a:pt x="428985" y="1438"/>
                  </a:lnTo>
                  <a:lnTo>
                    <a:pt x="432670" y="4762"/>
                  </a:lnTo>
                  <a:lnTo>
                    <a:pt x="413705" y="4762"/>
                  </a:lnTo>
                  <a:lnTo>
                    <a:pt x="409439" y="7193"/>
                  </a:lnTo>
                  <a:lnTo>
                    <a:pt x="406561" y="12055"/>
                  </a:lnTo>
                  <a:lnTo>
                    <a:pt x="403684" y="16817"/>
                  </a:lnTo>
                  <a:lnTo>
                    <a:pt x="402329" y="23266"/>
                  </a:lnTo>
                  <a:lnTo>
                    <a:pt x="402245" y="32593"/>
                  </a:lnTo>
                  <a:lnTo>
                    <a:pt x="406596" y="32593"/>
                  </a:lnTo>
                  <a:lnTo>
                    <a:pt x="404726" y="34528"/>
                  </a:lnTo>
                  <a:lnTo>
                    <a:pt x="403287" y="38496"/>
                  </a:lnTo>
                  <a:lnTo>
                    <a:pt x="403287" y="48418"/>
                  </a:lnTo>
                  <a:lnTo>
                    <a:pt x="404626" y="52337"/>
                  </a:lnTo>
                  <a:lnTo>
                    <a:pt x="407305" y="55215"/>
                  </a:lnTo>
                  <a:lnTo>
                    <a:pt x="410084" y="57993"/>
                  </a:lnTo>
                  <a:lnTo>
                    <a:pt x="413903" y="59382"/>
                  </a:lnTo>
                  <a:lnTo>
                    <a:pt x="432160" y="59382"/>
                  </a:lnTo>
                  <a:lnTo>
                    <a:pt x="429382" y="62160"/>
                  </a:lnTo>
                  <a:lnTo>
                    <a:pt x="424371" y="64144"/>
                  </a:lnTo>
                  <a:close/>
                </a:path>
                <a:path w="488315" h="75564">
                  <a:moveTo>
                    <a:pt x="437815" y="16371"/>
                  </a:moveTo>
                  <a:lnTo>
                    <a:pt x="432309" y="16371"/>
                  </a:lnTo>
                  <a:lnTo>
                    <a:pt x="431812" y="12898"/>
                  </a:lnTo>
                  <a:lnTo>
                    <a:pt x="430423" y="10120"/>
                  </a:lnTo>
                  <a:lnTo>
                    <a:pt x="428141" y="8036"/>
                  </a:lnTo>
                  <a:lnTo>
                    <a:pt x="425859" y="5853"/>
                  </a:lnTo>
                  <a:lnTo>
                    <a:pt x="422932" y="4762"/>
                  </a:lnTo>
                  <a:lnTo>
                    <a:pt x="432670" y="4762"/>
                  </a:lnTo>
                  <a:lnTo>
                    <a:pt x="435335" y="7094"/>
                  </a:lnTo>
                  <a:lnTo>
                    <a:pt x="437220" y="11112"/>
                  </a:lnTo>
                  <a:lnTo>
                    <a:pt x="437815" y="16371"/>
                  </a:lnTo>
                  <a:close/>
                </a:path>
                <a:path w="488315" h="75564">
                  <a:moveTo>
                    <a:pt x="406596" y="32593"/>
                  </a:moveTo>
                  <a:lnTo>
                    <a:pt x="402394" y="32593"/>
                  </a:lnTo>
                  <a:lnTo>
                    <a:pt x="403882" y="29418"/>
                  </a:lnTo>
                  <a:lnTo>
                    <a:pt x="406115" y="26937"/>
                  </a:lnTo>
                  <a:lnTo>
                    <a:pt x="409091" y="25151"/>
                  </a:lnTo>
                  <a:lnTo>
                    <a:pt x="412167" y="23266"/>
                  </a:lnTo>
                  <a:lnTo>
                    <a:pt x="415441" y="22324"/>
                  </a:lnTo>
                  <a:lnTo>
                    <a:pt x="424966" y="22324"/>
                  </a:lnTo>
                  <a:lnTo>
                    <a:pt x="429878" y="24258"/>
                  </a:lnTo>
                  <a:lnTo>
                    <a:pt x="432633" y="27086"/>
                  </a:lnTo>
                  <a:lnTo>
                    <a:pt x="414201" y="27086"/>
                  </a:lnTo>
                  <a:lnTo>
                    <a:pt x="410480" y="28575"/>
                  </a:lnTo>
                  <a:lnTo>
                    <a:pt x="406596" y="32593"/>
                  </a:lnTo>
                  <a:close/>
                </a:path>
                <a:path w="488315" h="75564">
                  <a:moveTo>
                    <a:pt x="432160" y="59382"/>
                  </a:moveTo>
                  <a:lnTo>
                    <a:pt x="423131" y="59382"/>
                  </a:lnTo>
                  <a:lnTo>
                    <a:pt x="426703" y="57844"/>
                  </a:lnTo>
                  <a:lnTo>
                    <a:pt x="432358" y="51593"/>
                  </a:lnTo>
                  <a:lnTo>
                    <a:pt x="433797" y="47823"/>
                  </a:lnTo>
                  <a:lnTo>
                    <a:pt x="433726" y="38496"/>
                  </a:lnTo>
                  <a:lnTo>
                    <a:pt x="432408" y="34776"/>
                  </a:lnTo>
                  <a:lnTo>
                    <a:pt x="429630" y="31700"/>
                  </a:lnTo>
                  <a:lnTo>
                    <a:pt x="426951" y="28624"/>
                  </a:lnTo>
                  <a:lnTo>
                    <a:pt x="423329" y="27086"/>
                  </a:lnTo>
                  <a:lnTo>
                    <a:pt x="432633" y="27086"/>
                  </a:lnTo>
                  <a:lnTo>
                    <a:pt x="434144" y="28624"/>
                  </a:lnTo>
                  <a:lnTo>
                    <a:pt x="437518" y="31998"/>
                  </a:lnTo>
                  <a:lnTo>
                    <a:pt x="439452" y="36958"/>
                  </a:lnTo>
                  <a:lnTo>
                    <a:pt x="439452" y="49162"/>
                  </a:lnTo>
                  <a:lnTo>
                    <a:pt x="437418" y="54223"/>
                  </a:lnTo>
                  <a:lnTo>
                    <a:pt x="433350" y="58191"/>
                  </a:lnTo>
                  <a:lnTo>
                    <a:pt x="432160" y="59382"/>
                  </a:lnTo>
                  <a:close/>
                </a:path>
                <a:path w="488315" h="75564">
                  <a:moveTo>
                    <a:pt x="488271" y="47327"/>
                  </a:moveTo>
                  <a:lnTo>
                    <a:pt x="445111" y="47327"/>
                  </a:lnTo>
                  <a:lnTo>
                    <a:pt x="445111" y="41969"/>
                  </a:lnTo>
                  <a:lnTo>
                    <a:pt x="473835" y="595"/>
                  </a:lnTo>
                  <a:lnTo>
                    <a:pt x="478895" y="595"/>
                  </a:lnTo>
                  <a:lnTo>
                    <a:pt x="478895" y="8780"/>
                  </a:lnTo>
                  <a:lnTo>
                    <a:pt x="473686" y="8780"/>
                  </a:lnTo>
                  <a:lnTo>
                    <a:pt x="450171" y="42564"/>
                  </a:lnTo>
                  <a:lnTo>
                    <a:pt x="488271" y="42564"/>
                  </a:lnTo>
                  <a:lnTo>
                    <a:pt x="488271" y="47327"/>
                  </a:lnTo>
                  <a:close/>
                </a:path>
                <a:path w="488315" h="75564">
                  <a:moveTo>
                    <a:pt x="478895" y="42564"/>
                  </a:moveTo>
                  <a:lnTo>
                    <a:pt x="473835" y="42564"/>
                  </a:lnTo>
                  <a:lnTo>
                    <a:pt x="473835" y="8780"/>
                  </a:lnTo>
                  <a:lnTo>
                    <a:pt x="478895" y="8780"/>
                  </a:lnTo>
                  <a:lnTo>
                    <a:pt x="478895" y="42564"/>
                  </a:lnTo>
                  <a:close/>
                </a:path>
                <a:path w="488315" h="75564">
                  <a:moveTo>
                    <a:pt x="478895" y="62805"/>
                  </a:moveTo>
                  <a:lnTo>
                    <a:pt x="473835" y="62805"/>
                  </a:lnTo>
                  <a:lnTo>
                    <a:pt x="473835" y="47327"/>
                  </a:lnTo>
                  <a:lnTo>
                    <a:pt x="478895" y="47327"/>
                  </a:lnTo>
                  <a:lnTo>
                    <a:pt x="478895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7">
              <a:extLst>
                <a:ext uri="{FF2B5EF4-FFF2-40B4-BE49-F238E27FC236}">
                  <a16:creationId xmlns:a16="http://schemas.microsoft.com/office/drawing/2014/main" id="{5BF1EF30-A522-4A81-B7F4-876A79437CB4}"/>
                </a:ext>
              </a:extLst>
            </p:cNvPr>
            <p:cNvSpPr/>
            <p:nvPr/>
          </p:nvSpPr>
          <p:spPr>
            <a:xfrm>
              <a:off x="6521121" y="3933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8">
              <a:extLst>
                <a:ext uri="{FF2B5EF4-FFF2-40B4-BE49-F238E27FC236}">
                  <a16:creationId xmlns:a16="http://schemas.microsoft.com/office/drawing/2014/main" id="{0A1B5292-1371-4FB2-961E-55BE94733EF2}"/>
                </a:ext>
              </a:extLst>
            </p:cNvPr>
            <p:cNvSpPr/>
            <p:nvPr/>
          </p:nvSpPr>
          <p:spPr>
            <a:xfrm>
              <a:off x="6521121" y="3933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9">
              <a:extLst>
                <a:ext uri="{FF2B5EF4-FFF2-40B4-BE49-F238E27FC236}">
                  <a16:creationId xmlns:a16="http://schemas.microsoft.com/office/drawing/2014/main" id="{D716D9AB-A2BC-4B42-9465-561C3CE63A0C}"/>
                </a:ext>
              </a:extLst>
            </p:cNvPr>
            <p:cNvSpPr/>
            <p:nvPr/>
          </p:nvSpPr>
          <p:spPr>
            <a:xfrm>
              <a:off x="6847070" y="3957400"/>
              <a:ext cx="182872" cy="803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0">
              <a:extLst>
                <a:ext uri="{FF2B5EF4-FFF2-40B4-BE49-F238E27FC236}">
                  <a16:creationId xmlns:a16="http://schemas.microsoft.com/office/drawing/2014/main" id="{B241E723-6FF6-479B-BDF2-46525C9B77BE}"/>
                </a:ext>
              </a:extLst>
            </p:cNvPr>
            <p:cNvSpPr/>
            <p:nvPr/>
          </p:nvSpPr>
          <p:spPr>
            <a:xfrm>
              <a:off x="6521121" y="31375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21">
              <a:extLst>
                <a:ext uri="{FF2B5EF4-FFF2-40B4-BE49-F238E27FC236}">
                  <a16:creationId xmlns:a16="http://schemas.microsoft.com/office/drawing/2014/main" id="{080A63C9-9A93-4AF5-A18D-CEDCB763F2CD}"/>
                </a:ext>
              </a:extLst>
            </p:cNvPr>
            <p:cNvSpPr/>
            <p:nvPr/>
          </p:nvSpPr>
          <p:spPr>
            <a:xfrm>
              <a:off x="6521121" y="31375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2">
              <a:extLst>
                <a:ext uri="{FF2B5EF4-FFF2-40B4-BE49-F238E27FC236}">
                  <a16:creationId xmlns:a16="http://schemas.microsoft.com/office/drawing/2014/main" id="{7C23F516-76A9-43B1-B465-C4DA4A03796B}"/>
                </a:ext>
              </a:extLst>
            </p:cNvPr>
            <p:cNvSpPr/>
            <p:nvPr/>
          </p:nvSpPr>
          <p:spPr>
            <a:xfrm>
              <a:off x="6667205" y="3162125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23677" y="62805"/>
                  </a:moveTo>
                  <a:lnTo>
                    <a:pt x="418021" y="62805"/>
                  </a:lnTo>
                  <a:lnTo>
                    <a:pt x="418021" y="16668"/>
                  </a:lnTo>
                  <a:lnTo>
                    <a:pt x="401650" y="16668"/>
                  </a:lnTo>
                  <a:lnTo>
                    <a:pt x="401650" y="12650"/>
                  </a:lnTo>
                  <a:lnTo>
                    <a:pt x="406710" y="12551"/>
                  </a:lnTo>
                  <a:lnTo>
                    <a:pt x="410232" y="12104"/>
                  </a:lnTo>
                  <a:lnTo>
                    <a:pt x="412217" y="11310"/>
                  </a:lnTo>
                  <a:lnTo>
                    <a:pt x="414300" y="10517"/>
                  </a:lnTo>
                  <a:lnTo>
                    <a:pt x="415838" y="9276"/>
                  </a:lnTo>
                  <a:lnTo>
                    <a:pt x="416830" y="7590"/>
                  </a:lnTo>
                  <a:lnTo>
                    <a:pt x="417922" y="5903"/>
                  </a:lnTo>
                  <a:lnTo>
                    <a:pt x="418666" y="3571"/>
                  </a:lnTo>
                  <a:lnTo>
                    <a:pt x="419063" y="595"/>
                  </a:lnTo>
                  <a:lnTo>
                    <a:pt x="423677" y="595"/>
                  </a:lnTo>
                  <a:lnTo>
                    <a:pt x="423677" y="62805"/>
                  </a:lnTo>
                  <a:close/>
                </a:path>
                <a:path w="538479" h="75564">
                  <a:moveTo>
                    <a:pt x="452701" y="22175"/>
                  </a:moveTo>
                  <a:lnTo>
                    <a:pt x="447195" y="22175"/>
                  </a:lnTo>
                  <a:lnTo>
                    <a:pt x="447195" y="14833"/>
                  </a:lnTo>
                  <a:lnTo>
                    <a:pt x="448882" y="9673"/>
                  </a:lnTo>
                  <a:lnTo>
                    <a:pt x="452255" y="5804"/>
                  </a:lnTo>
                  <a:lnTo>
                    <a:pt x="455728" y="1934"/>
                  </a:lnTo>
                  <a:lnTo>
                    <a:pt x="460639" y="0"/>
                  </a:lnTo>
                  <a:lnTo>
                    <a:pt x="472843" y="0"/>
                  </a:lnTo>
                  <a:lnTo>
                    <a:pt x="477506" y="1587"/>
                  </a:lnTo>
                  <a:lnTo>
                    <a:pt x="480979" y="4762"/>
                  </a:lnTo>
                  <a:lnTo>
                    <a:pt x="462475" y="4762"/>
                  </a:lnTo>
                  <a:lnTo>
                    <a:pt x="459051" y="6201"/>
                  </a:lnTo>
                  <a:lnTo>
                    <a:pt x="454190" y="11856"/>
                  </a:lnTo>
                  <a:lnTo>
                    <a:pt x="452900" y="15775"/>
                  </a:lnTo>
                  <a:lnTo>
                    <a:pt x="452701" y="20835"/>
                  </a:lnTo>
                  <a:lnTo>
                    <a:pt x="452701" y="22175"/>
                  </a:lnTo>
                  <a:close/>
                </a:path>
                <a:path w="538479" h="75564">
                  <a:moveTo>
                    <a:pt x="486634" y="62805"/>
                  </a:moveTo>
                  <a:lnTo>
                    <a:pt x="445707" y="62805"/>
                  </a:lnTo>
                  <a:lnTo>
                    <a:pt x="445707" y="58241"/>
                  </a:lnTo>
                  <a:lnTo>
                    <a:pt x="470065" y="34131"/>
                  </a:lnTo>
                  <a:lnTo>
                    <a:pt x="474579" y="30559"/>
                  </a:lnTo>
                  <a:lnTo>
                    <a:pt x="476960" y="27682"/>
                  </a:lnTo>
                  <a:lnTo>
                    <a:pt x="479441" y="24804"/>
                  </a:lnTo>
                  <a:lnTo>
                    <a:pt x="480681" y="21431"/>
                  </a:lnTo>
                  <a:lnTo>
                    <a:pt x="480681" y="13791"/>
                  </a:lnTo>
                  <a:lnTo>
                    <a:pt x="479391" y="10715"/>
                  </a:lnTo>
                  <a:lnTo>
                    <a:pt x="474232" y="5953"/>
                  </a:lnTo>
                  <a:lnTo>
                    <a:pt x="470908" y="4762"/>
                  </a:lnTo>
                  <a:lnTo>
                    <a:pt x="480979" y="4762"/>
                  </a:lnTo>
                  <a:lnTo>
                    <a:pt x="484551" y="7937"/>
                  </a:lnTo>
                  <a:lnTo>
                    <a:pt x="486337" y="12203"/>
                  </a:lnTo>
                  <a:lnTo>
                    <a:pt x="486221" y="22175"/>
                  </a:lnTo>
                  <a:lnTo>
                    <a:pt x="484997" y="25846"/>
                  </a:lnTo>
                  <a:lnTo>
                    <a:pt x="479739" y="33287"/>
                  </a:lnTo>
                  <a:lnTo>
                    <a:pt x="474926" y="37256"/>
                  </a:lnTo>
                  <a:lnTo>
                    <a:pt x="462326" y="44896"/>
                  </a:lnTo>
                  <a:lnTo>
                    <a:pt x="458407" y="47823"/>
                  </a:lnTo>
                  <a:lnTo>
                    <a:pt x="453842" y="52784"/>
                  </a:lnTo>
                  <a:lnTo>
                    <a:pt x="452453" y="55215"/>
                  </a:lnTo>
                  <a:lnTo>
                    <a:pt x="451957" y="57596"/>
                  </a:lnTo>
                  <a:lnTo>
                    <a:pt x="486634" y="57596"/>
                  </a:lnTo>
                  <a:lnTo>
                    <a:pt x="486634" y="62805"/>
                  </a:lnTo>
                  <a:close/>
                </a:path>
                <a:path w="538479" h="75564">
                  <a:moveTo>
                    <a:pt x="522902" y="64144"/>
                  </a:moveTo>
                  <a:lnTo>
                    <a:pt x="510202" y="64144"/>
                  </a:lnTo>
                  <a:lnTo>
                    <a:pt x="505043" y="62458"/>
                  </a:lnTo>
                  <a:lnTo>
                    <a:pt x="497105" y="55711"/>
                  </a:lnTo>
                  <a:lnTo>
                    <a:pt x="495143" y="51246"/>
                  </a:lnTo>
                  <a:lnTo>
                    <a:pt x="495232" y="41423"/>
                  </a:lnTo>
                  <a:lnTo>
                    <a:pt x="496212" y="38348"/>
                  </a:lnTo>
                  <a:lnTo>
                    <a:pt x="500578" y="32196"/>
                  </a:lnTo>
                  <a:lnTo>
                    <a:pt x="503703" y="30261"/>
                  </a:lnTo>
                  <a:lnTo>
                    <a:pt x="507771" y="29467"/>
                  </a:lnTo>
                  <a:lnTo>
                    <a:pt x="507771" y="29319"/>
                  </a:lnTo>
                  <a:lnTo>
                    <a:pt x="497651" y="10864"/>
                  </a:lnTo>
                  <a:lnTo>
                    <a:pt x="499437" y="7094"/>
                  </a:lnTo>
                  <a:lnTo>
                    <a:pt x="506680" y="1438"/>
                  </a:lnTo>
                  <a:lnTo>
                    <a:pt x="511145" y="0"/>
                  </a:lnTo>
                  <a:lnTo>
                    <a:pt x="521761" y="0"/>
                  </a:lnTo>
                  <a:lnTo>
                    <a:pt x="526276" y="1438"/>
                  </a:lnTo>
                  <a:lnTo>
                    <a:pt x="530537" y="4762"/>
                  </a:lnTo>
                  <a:lnTo>
                    <a:pt x="512782" y="4762"/>
                  </a:lnTo>
                  <a:lnTo>
                    <a:pt x="509607" y="5754"/>
                  </a:lnTo>
                  <a:lnTo>
                    <a:pt x="504448" y="9723"/>
                  </a:lnTo>
                  <a:lnTo>
                    <a:pt x="503206" y="12253"/>
                  </a:lnTo>
                  <a:lnTo>
                    <a:pt x="503158" y="19198"/>
                  </a:lnTo>
                  <a:lnTo>
                    <a:pt x="504348" y="22026"/>
                  </a:lnTo>
                  <a:lnTo>
                    <a:pt x="509111" y="26193"/>
                  </a:lnTo>
                  <a:lnTo>
                    <a:pt x="512286" y="27235"/>
                  </a:lnTo>
                  <a:lnTo>
                    <a:pt x="530096" y="27235"/>
                  </a:lnTo>
                  <a:lnTo>
                    <a:pt x="528458" y="28326"/>
                  </a:lnTo>
                  <a:lnTo>
                    <a:pt x="525184" y="29319"/>
                  </a:lnTo>
                  <a:lnTo>
                    <a:pt x="525184" y="29467"/>
                  </a:lnTo>
                  <a:lnTo>
                    <a:pt x="529351" y="30360"/>
                  </a:lnTo>
                  <a:lnTo>
                    <a:pt x="531926" y="31849"/>
                  </a:lnTo>
                  <a:lnTo>
                    <a:pt x="511442" y="31849"/>
                  </a:lnTo>
                  <a:lnTo>
                    <a:pt x="507573" y="33089"/>
                  </a:lnTo>
                  <a:lnTo>
                    <a:pt x="504795" y="35569"/>
                  </a:lnTo>
                  <a:lnTo>
                    <a:pt x="502116" y="38050"/>
                  </a:lnTo>
                  <a:lnTo>
                    <a:pt x="500817" y="41225"/>
                  </a:lnTo>
                  <a:lnTo>
                    <a:pt x="500776" y="49758"/>
                  </a:lnTo>
                  <a:lnTo>
                    <a:pt x="502215" y="53181"/>
                  </a:lnTo>
                  <a:lnTo>
                    <a:pt x="507970" y="58142"/>
                  </a:lnTo>
                  <a:lnTo>
                    <a:pt x="511790" y="59382"/>
                  </a:lnTo>
                  <a:lnTo>
                    <a:pt x="531850" y="59382"/>
                  </a:lnTo>
                  <a:lnTo>
                    <a:pt x="528062" y="62507"/>
                  </a:lnTo>
                  <a:lnTo>
                    <a:pt x="522902" y="64144"/>
                  </a:lnTo>
                  <a:close/>
                </a:path>
                <a:path w="538479" h="75564">
                  <a:moveTo>
                    <a:pt x="530096" y="27235"/>
                  </a:moveTo>
                  <a:lnTo>
                    <a:pt x="520719" y="27235"/>
                  </a:lnTo>
                  <a:lnTo>
                    <a:pt x="524093" y="26193"/>
                  </a:lnTo>
                  <a:lnTo>
                    <a:pt x="526375" y="24110"/>
                  </a:lnTo>
                  <a:lnTo>
                    <a:pt x="528657" y="21927"/>
                  </a:lnTo>
                  <a:lnTo>
                    <a:pt x="529758" y="19198"/>
                  </a:lnTo>
                  <a:lnTo>
                    <a:pt x="529798" y="12253"/>
                  </a:lnTo>
                  <a:lnTo>
                    <a:pt x="528607" y="9624"/>
                  </a:lnTo>
                  <a:lnTo>
                    <a:pt x="526226" y="7739"/>
                  </a:lnTo>
                  <a:lnTo>
                    <a:pt x="523845" y="5754"/>
                  </a:lnTo>
                  <a:lnTo>
                    <a:pt x="520620" y="4762"/>
                  </a:lnTo>
                  <a:lnTo>
                    <a:pt x="530537" y="4762"/>
                  </a:lnTo>
                  <a:lnTo>
                    <a:pt x="533618" y="7094"/>
                  </a:lnTo>
                  <a:lnTo>
                    <a:pt x="535453" y="10864"/>
                  </a:lnTo>
                  <a:lnTo>
                    <a:pt x="535361" y="19198"/>
                  </a:lnTo>
                  <a:lnTo>
                    <a:pt x="534560" y="21778"/>
                  </a:lnTo>
                  <a:lnTo>
                    <a:pt x="532775" y="24258"/>
                  </a:lnTo>
                  <a:lnTo>
                    <a:pt x="530989" y="26640"/>
                  </a:lnTo>
                  <a:lnTo>
                    <a:pt x="530096" y="27235"/>
                  </a:lnTo>
                  <a:close/>
                </a:path>
                <a:path w="538479" h="75564">
                  <a:moveTo>
                    <a:pt x="531850" y="59382"/>
                  </a:moveTo>
                  <a:lnTo>
                    <a:pt x="521414" y="59382"/>
                  </a:lnTo>
                  <a:lnTo>
                    <a:pt x="525234" y="58142"/>
                  </a:lnTo>
                  <a:lnTo>
                    <a:pt x="528012" y="55661"/>
                  </a:lnTo>
                  <a:lnTo>
                    <a:pt x="530889" y="53181"/>
                  </a:lnTo>
                  <a:lnTo>
                    <a:pt x="532328" y="49758"/>
                  </a:lnTo>
                  <a:lnTo>
                    <a:pt x="532243" y="41225"/>
                  </a:lnTo>
                  <a:lnTo>
                    <a:pt x="530939" y="38199"/>
                  </a:lnTo>
                  <a:lnTo>
                    <a:pt x="528161" y="35718"/>
                  </a:lnTo>
                  <a:lnTo>
                    <a:pt x="525383" y="33139"/>
                  </a:lnTo>
                  <a:lnTo>
                    <a:pt x="521464" y="31849"/>
                  </a:lnTo>
                  <a:lnTo>
                    <a:pt x="531926" y="31849"/>
                  </a:lnTo>
                  <a:lnTo>
                    <a:pt x="532526" y="32196"/>
                  </a:lnTo>
                  <a:lnTo>
                    <a:pt x="536892" y="37752"/>
                  </a:lnTo>
                  <a:lnTo>
                    <a:pt x="537983" y="41225"/>
                  </a:lnTo>
                  <a:lnTo>
                    <a:pt x="537983" y="51246"/>
                  </a:lnTo>
                  <a:lnTo>
                    <a:pt x="535999" y="55860"/>
                  </a:lnTo>
                  <a:lnTo>
                    <a:pt x="531850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3">
              <a:extLst>
                <a:ext uri="{FF2B5EF4-FFF2-40B4-BE49-F238E27FC236}">
                  <a16:creationId xmlns:a16="http://schemas.microsoft.com/office/drawing/2014/main" id="{F503951B-2097-41CB-8FB2-4368767BBFB5}"/>
                </a:ext>
              </a:extLst>
            </p:cNvPr>
            <p:cNvSpPr/>
            <p:nvPr/>
          </p:nvSpPr>
          <p:spPr>
            <a:xfrm>
              <a:off x="6521121" y="29783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4">
              <a:extLst>
                <a:ext uri="{FF2B5EF4-FFF2-40B4-BE49-F238E27FC236}">
                  <a16:creationId xmlns:a16="http://schemas.microsoft.com/office/drawing/2014/main" id="{E6CBFA5A-12E8-4796-88D4-D4A652E8AF05}"/>
                </a:ext>
              </a:extLst>
            </p:cNvPr>
            <p:cNvSpPr/>
            <p:nvPr/>
          </p:nvSpPr>
          <p:spPr>
            <a:xfrm>
              <a:off x="6521121" y="29783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5">
              <a:extLst>
                <a:ext uri="{FF2B5EF4-FFF2-40B4-BE49-F238E27FC236}">
                  <a16:creationId xmlns:a16="http://schemas.microsoft.com/office/drawing/2014/main" id="{6C4663FD-1E6D-4FDD-8872-A74A97867D5D}"/>
                </a:ext>
              </a:extLst>
            </p:cNvPr>
            <p:cNvSpPr/>
            <p:nvPr/>
          </p:nvSpPr>
          <p:spPr>
            <a:xfrm>
              <a:off x="6859119" y="3002355"/>
              <a:ext cx="155674" cy="64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6">
              <a:extLst>
                <a:ext uri="{FF2B5EF4-FFF2-40B4-BE49-F238E27FC236}">
                  <a16:creationId xmlns:a16="http://schemas.microsoft.com/office/drawing/2014/main" id="{7414CE9D-519B-4BCD-9303-D6944EC33614}"/>
                </a:ext>
              </a:extLst>
            </p:cNvPr>
            <p:cNvSpPr/>
            <p:nvPr/>
          </p:nvSpPr>
          <p:spPr>
            <a:xfrm>
              <a:off x="6521121" y="281917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7">
              <a:extLst>
                <a:ext uri="{FF2B5EF4-FFF2-40B4-BE49-F238E27FC236}">
                  <a16:creationId xmlns:a16="http://schemas.microsoft.com/office/drawing/2014/main" id="{9F3093A9-03AB-4DFC-A7B8-A74B0277085E}"/>
                </a:ext>
              </a:extLst>
            </p:cNvPr>
            <p:cNvSpPr/>
            <p:nvPr/>
          </p:nvSpPr>
          <p:spPr>
            <a:xfrm>
              <a:off x="6521121" y="281917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8">
              <a:extLst>
                <a:ext uri="{FF2B5EF4-FFF2-40B4-BE49-F238E27FC236}">
                  <a16:creationId xmlns:a16="http://schemas.microsoft.com/office/drawing/2014/main" id="{04D2DFB3-A542-4EB8-BFC9-EED93E22830B}"/>
                </a:ext>
              </a:extLst>
            </p:cNvPr>
            <p:cNvSpPr/>
            <p:nvPr/>
          </p:nvSpPr>
          <p:spPr>
            <a:xfrm>
              <a:off x="6667205" y="2843777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03287" y="22175"/>
                  </a:moveTo>
                  <a:lnTo>
                    <a:pt x="397780" y="22175"/>
                  </a:lnTo>
                  <a:lnTo>
                    <a:pt x="397780" y="14833"/>
                  </a:lnTo>
                  <a:lnTo>
                    <a:pt x="399467" y="9673"/>
                  </a:lnTo>
                  <a:lnTo>
                    <a:pt x="402841" y="5804"/>
                  </a:lnTo>
                  <a:lnTo>
                    <a:pt x="406313" y="1934"/>
                  </a:lnTo>
                  <a:lnTo>
                    <a:pt x="411225" y="0"/>
                  </a:lnTo>
                  <a:lnTo>
                    <a:pt x="423428" y="0"/>
                  </a:lnTo>
                  <a:lnTo>
                    <a:pt x="428092" y="1587"/>
                  </a:lnTo>
                  <a:lnTo>
                    <a:pt x="431564" y="4762"/>
                  </a:lnTo>
                  <a:lnTo>
                    <a:pt x="413060" y="4762"/>
                  </a:lnTo>
                  <a:lnTo>
                    <a:pt x="409637" y="6201"/>
                  </a:lnTo>
                  <a:lnTo>
                    <a:pt x="404775" y="11856"/>
                  </a:lnTo>
                  <a:lnTo>
                    <a:pt x="403485" y="15775"/>
                  </a:lnTo>
                  <a:lnTo>
                    <a:pt x="403287" y="20835"/>
                  </a:lnTo>
                  <a:lnTo>
                    <a:pt x="403287" y="22175"/>
                  </a:lnTo>
                  <a:close/>
                </a:path>
                <a:path w="538479" h="75564">
                  <a:moveTo>
                    <a:pt x="437220" y="62805"/>
                  </a:moveTo>
                  <a:lnTo>
                    <a:pt x="396292" y="62805"/>
                  </a:lnTo>
                  <a:lnTo>
                    <a:pt x="396292" y="58241"/>
                  </a:lnTo>
                  <a:lnTo>
                    <a:pt x="420650" y="34131"/>
                  </a:lnTo>
                  <a:lnTo>
                    <a:pt x="425165" y="30559"/>
                  </a:lnTo>
                  <a:lnTo>
                    <a:pt x="427546" y="27682"/>
                  </a:lnTo>
                  <a:lnTo>
                    <a:pt x="430027" y="24804"/>
                  </a:lnTo>
                  <a:lnTo>
                    <a:pt x="431267" y="21431"/>
                  </a:lnTo>
                  <a:lnTo>
                    <a:pt x="431267" y="13791"/>
                  </a:lnTo>
                  <a:lnTo>
                    <a:pt x="429977" y="10715"/>
                  </a:lnTo>
                  <a:lnTo>
                    <a:pt x="424818" y="5953"/>
                  </a:lnTo>
                  <a:lnTo>
                    <a:pt x="421494" y="4762"/>
                  </a:lnTo>
                  <a:lnTo>
                    <a:pt x="431564" y="4762"/>
                  </a:lnTo>
                  <a:lnTo>
                    <a:pt x="435136" y="7937"/>
                  </a:lnTo>
                  <a:lnTo>
                    <a:pt x="436922" y="12203"/>
                  </a:lnTo>
                  <a:lnTo>
                    <a:pt x="436806" y="22175"/>
                  </a:lnTo>
                  <a:lnTo>
                    <a:pt x="435583" y="25846"/>
                  </a:lnTo>
                  <a:lnTo>
                    <a:pt x="430324" y="33287"/>
                  </a:lnTo>
                  <a:lnTo>
                    <a:pt x="425512" y="37256"/>
                  </a:lnTo>
                  <a:lnTo>
                    <a:pt x="412911" y="44896"/>
                  </a:lnTo>
                  <a:lnTo>
                    <a:pt x="408992" y="47823"/>
                  </a:lnTo>
                  <a:lnTo>
                    <a:pt x="404428" y="52784"/>
                  </a:lnTo>
                  <a:lnTo>
                    <a:pt x="403039" y="55215"/>
                  </a:lnTo>
                  <a:lnTo>
                    <a:pt x="402543" y="57596"/>
                  </a:lnTo>
                  <a:lnTo>
                    <a:pt x="437220" y="57596"/>
                  </a:lnTo>
                  <a:lnTo>
                    <a:pt x="437220" y="62805"/>
                  </a:lnTo>
                  <a:close/>
                </a:path>
                <a:path w="538479" h="75564">
                  <a:moveTo>
                    <a:pt x="452255" y="33635"/>
                  </a:moveTo>
                  <a:lnTo>
                    <a:pt x="447493" y="33635"/>
                  </a:lnTo>
                  <a:lnTo>
                    <a:pt x="453594" y="1488"/>
                  </a:lnTo>
                  <a:lnTo>
                    <a:pt x="484699" y="1488"/>
                  </a:lnTo>
                  <a:lnTo>
                    <a:pt x="484699" y="6548"/>
                  </a:lnTo>
                  <a:lnTo>
                    <a:pt x="457464" y="6548"/>
                  </a:lnTo>
                  <a:lnTo>
                    <a:pt x="453446" y="27235"/>
                  </a:lnTo>
                  <a:lnTo>
                    <a:pt x="453594" y="27384"/>
                  </a:lnTo>
                  <a:lnTo>
                    <a:pt x="459907" y="27384"/>
                  </a:lnTo>
                  <a:lnTo>
                    <a:pt x="458357" y="28128"/>
                  </a:lnTo>
                  <a:lnTo>
                    <a:pt x="455976" y="29319"/>
                  </a:lnTo>
                  <a:lnTo>
                    <a:pt x="453942" y="31154"/>
                  </a:lnTo>
                  <a:lnTo>
                    <a:pt x="452255" y="33635"/>
                  </a:lnTo>
                  <a:close/>
                </a:path>
                <a:path w="538479" h="75564">
                  <a:moveTo>
                    <a:pt x="459907" y="27384"/>
                  </a:moveTo>
                  <a:lnTo>
                    <a:pt x="453594" y="27384"/>
                  </a:lnTo>
                  <a:lnTo>
                    <a:pt x="455281" y="25499"/>
                  </a:lnTo>
                  <a:lnTo>
                    <a:pt x="457266" y="24060"/>
                  </a:lnTo>
                  <a:lnTo>
                    <a:pt x="461830" y="22076"/>
                  </a:lnTo>
                  <a:lnTo>
                    <a:pt x="464260" y="21580"/>
                  </a:lnTo>
                  <a:lnTo>
                    <a:pt x="473190" y="21580"/>
                  </a:lnTo>
                  <a:lnTo>
                    <a:pt x="478250" y="23564"/>
                  </a:lnTo>
                  <a:lnTo>
                    <a:pt x="480890" y="26342"/>
                  </a:lnTo>
                  <a:lnTo>
                    <a:pt x="463417" y="26342"/>
                  </a:lnTo>
                  <a:lnTo>
                    <a:pt x="460837" y="26937"/>
                  </a:lnTo>
                  <a:lnTo>
                    <a:pt x="459907" y="27384"/>
                  </a:lnTo>
                  <a:close/>
                </a:path>
                <a:path w="538479" h="75564">
                  <a:moveTo>
                    <a:pt x="480053" y="59382"/>
                  </a:moveTo>
                  <a:lnTo>
                    <a:pt x="471007" y="59382"/>
                  </a:lnTo>
                  <a:lnTo>
                    <a:pt x="474678" y="57745"/>
                  </a:lnTo>
                  <a:lnTo>
                    <a:pt x="477556" y="54471"/>
                  </a:lnTo>
                  <a:lnTo>
                    <a:pt x="480532" y="51196"/>
                  </a:lnTo>
                  <a:lnTo>
                    <a:pt x="482021" y="47178"/>
                  </a:lnTo>
                  <a:lnTo>
                    <a:pt x="482021" y="37752"/>
                  </a:lnTo>
                  <a:lnTo>
                    <a:pt x="480483" y="33932"/>
                  </a:lnTo>
                  <a:lnTo>
                    <a:pt x="477407" y="30956"/>
                  </a:lnTo>
                  <a:lnTo>
                    <a:pt x="474430" y="27880"/>
                  </a:lnTo>
                  <a:lnTo>
                    <a:pt x="470660" y="26342"/>
                  </a:lnTo>
                  <a:lnTo>
                    <a:pt x="480890" y="26342"/>
                  </a:lnTo>
                  <a:lnTo>
                    <a:pt x="485791" y="31501"/>
                  </a:lnTo>
                  <a:lnTo>
                    <a:pt x="487676" y="36661"/>
                  </a:lnTo>
                  <a:lnTo>
                    <a:pt x="487676" y="48964"/>
                  </a:lnTo>
                  <a:lnTo>
                    <a:pt x="485592" y="53975"/>
                  </a:lnTo>
                  <a:lnTo>
                    <a:pt x="480053" y="59382"/>
                  </a:lnTo>
                  <a:close/>
                </a:path>
                <a:path w="538479" h="75564">
                  <a:moveTo>
                    <a:pt x="472148" y="64144"/>
                  </a:moveTo>
                  <a:lnTo>
                    <a:pt x="460441" y="64144"/>
                  </a:lnTo>
                  <a:lnTo>
                    <a:pt x="455678" y="62458"/>
                  </a:lnTo>
                  <a:lnTo>
                    <a:pt x="447939" y="55711"/>
                  </a:lnTo>
                  <a:lnTo>
                    <a:pt x="445905" y="50998"/>
                  </a:lnTo>
                  <a:lnTo>
                    <a:pt x="445707" y="44946"/>
                  </a:lnTo>
                  <a:lnTo>
                    <a:pt x="451213" y="44946"/>
                  </a:lnTo>
                  <a:lnTo>
                    <a:pt x="451412" y="49311"/>
                  </a:lnTo>
                  <a:lnTo>
                    <a:pt x="452900" y="52833"/>
                  </a:lnTo>
                  <a:lnTo>
                    <a:pt x="455678" y="55512"/>
                  </a:lnTo>
                  <a:lnTo>
                    <a:pt x="458555" y="58092"/>
                  </a:lnTo>
                  <a:lnTo>
                    <a:pt x="462177" y="59382"/>
                  </a:lnTo>
                  <a:lnTo>
                    <a:pt x="480053" y="59382"/>
                  </a:lnTo>
                  <a:lnTo>
                    <a:pt x="477258" y="62110"/>
                  </a:lnTo>
                  <a:lnTo>
                    <a:pt x="472148" y="64144"/>
                  </a:lnTo>
                  <a:close/>
                </a:path>
                <a:path w="538479" h="75564">
                  <a:moveTo>
                    <a:pt x="523200" y="64144"/>
                  </a:moveTo>
                  <a:lnTo>
                    <a:pt x="509210" y="64144"/>
                  </a:lnTo>
                  <a:lnTo>
                    <a:pt x="503604" y="61565"/>
                  </a:lnTo>
                  <a:lnTo>
                    <a:pt x="495419" y="22125"/>
                  </a:lnTo>
                  <a:lnTo>
                    <a:pt x="497304" y="14634"/>
                  </a:lnTo>
                  <a:lnTo>
                    <a:pt x="504844" y="2926"/>
                  </a:lnTo>
                  <a:lnTo>
                    <a:pt x="510351" y="0"/>
                  </a:lnTo>
                  <a:lnTo>
                    <a:pt x="523349" y="0"/>
                  </a:lnTo>
                  <a:lnTo>
                    <a:pt x="527814" y="1438"/>
                  </a:lnTo>
                  <a:lnTo>
                    <a:pt x="531499" y="4762"/>
                  </a:lnTo>
                  <a:lnTo>
                    <a:pt x="512534" y="4762"/>
                  </a:lnTo>
                  <a:lnTo>
                    <a:pt x="508267" y="7193"/>
                  </a:lnTo>
                  <a:lnTo>
                    <a:pt x="505390" y="12055"/>
                  </a:lnTo>
                  <a:lnTo>
                    <a:pt x="502513" y="16817"/>
                  </a:lnTo>
                  <a:lnTo>
                    <a:pt x="501158" y="23266"/>
                  </a:lnTo>
                  <a:lnTo>
                    <a:pt x="501074" y="32593"/>
                  </a:lnTo>
                  <a:lnTo>
                    <a:pt x="505425" y="32593"/>
                  </a:lnTo>
                  <a:lnTo>
                    <a:pt x="503555" y="34528"/>
                  </a:lnTo>
                  <a:lnTo>
                    <a:pt x="502116" y="38496"/>
                  </a:lnTo>
                  <a:lnTo>
                    <a:pt x="502116" y="48418"/>
                  </a:lnTo>
                  <a:lnTo>
                    <a:pt x="503455" y="52337"/>
                  </a:lnTo>
                  <a:lnTo>
                    <a:pt x="506134" y="55215"/>
                  </a:lnTo>
                  <a:lnTo>
                    <a:pt x="508912" y="57993"/>
                  </a:lnTo>
                  <a:lnTo>
                    <a:pt x="512732" y="59382"/>
                  </a:lnTo>
                  <a:lnTo>
                    <a:pt x="530989" y="59382"/>
                  </a:lnTo>
                  <a:lnTo>
                    <a:pt x="528210" y="62160"/>
                  </a:lnTo>
                  <a:lnTo>
                    <a:pt x="523200" y="64144"/>
                  </a:lnTo>
                  <a:close/>
                </a:path>
                <a:path w="538479" h="75564">
                  <a:moveTo>
                    <a:pt x="536644" y="16371"/>
                  </a:moveTo>
                  <a:lnTo>
                    <a:pt x="531137" y="16371"/>
                  </a:lnTo>
                  <a:lnTo>
                    <a:pt x="530641" y="12898"/>
                  </a:lnTo>
                  <a:lnTo>
                    <a:pt x="529252" y="10120"/>
                  </a:lnTo>
                  <a:lnTo>
                    <a:pt x="526970" y="8036"/>
                  </a:lnTo>
                  <a:lnTo>
                    <a:pt x="524688" y="5853"/>
                  </a:lnTo>
                  <a:lnTo>
                    <a:pt x="521761" y="4762"/>
                  </a:lnTo>
                  <a:lnTo>
                    <a:pt x="531499" y="4762"/>
                  </a:lnTo>
                  <a:lnTo>
                    <a:pt x="534164" y="7094"/>
                  </a:lnTo>
                  <a:lnTo>
                    <a:pt x="536049" y="11112"/>
                  </a:lnTo>
                  <a:lnTo>
                    <a:pt x="536644" y="16371"/>
                  </a:lnTo>
                  <a:close/>
                </a:path>
                <a:path w="538479" h="75564">
                  <a:moveTo>
                    <a:pt x="505425" y="32593"/>
                  </a:moveTo>
                  <a:lnTo>
                    <a:pt x="501223" y="32593"/>
                  </a:lnTo>
                  <a:lnTo>
                    <a:pt x="502711" y="29418"/>
                  </a:lnTo>
                  <a:lnTo>
                    <a:pt x="504944" y="26937"/>
                  </a:lnTo>
                  <a:lnTo>
                    <a:pt x="507920" y="25151"/>
                  </a:lnTo>
                  <a:lnTo>
                    <a:pt x="510996" y="23266"/>
                  </a:lnTo>
                  <a:lnTo>
                    <a:pt x="514270" y="22324"/>
                  </a:lnTo>
                  <a:lnTo>
                    <a:pt x="523795" y="22324"/>
                  </a:lnTo>
                  <a:lnTo>
                    <a:pt x="528707" y="24258"/>
                  </a:lnTo>
                  <a:lnTo>
                    <a:pt x="531462" y="27086"/>
                  </a:lnTo>
                  <a:lnTo>
                    <a:pt x="513030" y="27086"/>
                  </a:lnTo>
                  <a:lnTo>
                    <a:pt x="509309" y="28575"/>
                  </a:lnTo>
                  <a:lnTo>
                    <a:pt x="505425" y="32593"/>
                  </a:lnTo>
                  <a:close/>
                </a:path>
                <a:path w="538479" h="75564">
                  <a:moveTo>
                    <a:pt x="530989" y="59382"/>
                  </a:moveTo>
                  <a:lnTo>
                    <a:pt x="521960" y="59382"/>
                  </a:lnTo>
                  <a:lnTo>
                    <a:pt x="525532" y="57844"/>
                  </a:lnTo>
                  <a:lnTo>
                    <a:pt x="531187" y="51593"/>
                  </a:lnTo>
                  <a:lnTo>
                    <a:pt x="532626" y="47823"/>
                  </a:lnTo>
                  <a:lnTo>
                    <a:pt x="532555" y="38496"/>
                  </a:lnTo>
                  <a:lnTo>
                    <a:pt x="531237" y="34776"/>
                  </a:lnTo>
                  <a:lnTo>
                    <a:pt x="528458" y="31700"/>
                  </a:lnTo>
                  <a:lnTo>
                    <a:pt x="525780" y="28624"/>
                  </a:lnTo>
                  <a:lnTo>
                    <a:pt x="522158" y="27086"/>
                  </a:lnTo>
                  <a:lnTo>
                    <a:pt x="531462" y="27086"/>
                  </a:lnTo>
                  <a:lnTo>
                    <a:pt x="532973" y="28624"/>
                  </a:lnTo>
                  <a:lnTo>
                    <a:pt x="536346" y="31998"/>
                  </a:lnTo>
                  <a:lnTo>
                    <a:pt x="538281" y="36958"/>
                  </a:lnTo>
                  <a:lnTo>
                    <a:pt x="538281" y="49162"/>
                  </a:lnTo>
                  <a:lnTo>
                    <a:pt x="536247" y="54223"/>
                  </a:lnTo>
                  <a:lnTo>
                    <a:pt x="532179" y="58191"/>
                  </a:lnTo>
                  <a:lnTo>
                    <a:pt x="530989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9">
              <a:extLst>
                <a:ext uri="{FF2B5EF4-FFF2-40B4-BE49-F238E27FC236}">
                  <a16:creationId xmlns:a16="http://schemas.microsoft.com/office/drawing/2014/main" id="{7BF184B4-F53C-4564-80D2-77330920BB82}"/>
                </a:ext>
              </a:extLst>
            </p:cNvPr>
            <p:cNvSpPr/>
            <p:nvPr/>
          </p:nvSpPr>
          <p:spPr>
            <a:xfrm>
              <a:off x="6521121" y="266000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0">
              <a:extLst>
                <a:ext uri="{FF2B5EF4-FFF2-40B4-BE49-F238E27FC236}">
                  <a16:creationId xmlns:a16="http://schemas.microsoft.com/office/drawing/2014/main" id="{81D1B0DA-CBBE-47D7-B3A5-317ACC5EA539}"/>
                </a:ext>
              </a:extLst>
            </p:cNvPr>
            <p:cNvSpPr/>
            <p:nvPr/>
          </p:nvSpPr>
          <p:spPr>
            <a:xfrm>
              <a:off x="6521121" y="266000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1">
              <a:extLst>
                <a:ext uri="{FF2B5EF4-FFF2-40B4-BE49-F238E27FC236}">
                  <a16:creationId xmlns:a16="http://schemas.microsoft.com/office/drawing/2014/main" id="{D5D9DDD9-A8A7-407E-B75A-982D916EBFFD}"/>
                </a:ext>
              </a:extLst>
            </p:cNvPr>
            <p:cNvSpPr/>
            <p:nvPr/>
          </p:nvSpPr>
          <p:spPr>
            <a:xfrm>
              <a:off x="6667205" y="2684603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03287" y="22175"/>
                  </a:moveTo>
                  <a:lnTo>
                    <a:pt x="397780" y="22175"/>
                  </a:lnTo>
                  <a:lnTo>
                    <a:pt x="397780" y="14833"/>
                  </a:lnTo>
                  <a:lnTo>
                    <a:pt x="399467" y="9673"/>
                  </a:lnTo>
                  <a:lnTo>
                    <a:pt x="402841" y="5804"/>
                  </a:lnTo>
                  <a:lnTo>
                    <a:pt x="406313" y="1934"/>
                  </a:lnTo>
                  <a:lnTo>
                    <a:pt x="411225" y="0"/>
                  </a:lnTo>
                  <a:lnTo>
                    <a:pt x="423428" y="0"/>
                  </a:lnTo>
                  <a:lnTo>
                    <a:pt x="428092" y="1587"/>
                  </a:lnTo>
                  <a:lnTo>
                    <a:pt x="431564" y="4762"/>
                  </a:lnTo>
                  <a:lnTo>
                    <a:pt x="413060" y="4762"/>
                  </a:lnTo>
                  <a:lnTo>
                    <a:pt x="409637" y="6201"/>
                  </a:lnTo>
                  <a:lnTo>
                    <a:pt x="404775" y="11856"/>
                  </a:lnTo>
                  <a:lnTo>
                    <a:pt x="403485" y="15775"/>
                  </a:lnTo>
                  <a:lnTo>
                    <a:pt x="403287" y="20835"/>
                  </a:lnTo>
                  <a:lnTo>
                    <a:pt x="403287" y="22175"/>
                  </a:lnTo>
                  <a:close/>
                </a:path>
                <a:path w="538479" h="75564">
                  <a:moveTo>
                    <a:pt x="437220" y="62805"/>
                  </a:moveTo>
                  <a:lnTo>
                    <a:pt x="396292" y="62805"/>
                  </a:lnTo>
                  <a:lnTo>
                    <a:pt x="396292" y="58241"/>
                  </a:lnTo>
                  <a:lnTo>
                    <a:pt x="420650" y="34131"/>
                  </a:lnTo>
                  <a:lnTo>
                    <a:pt x="425165" y="30559"/>
                  </a:lnTo>
                  <a:lnTo>
                    <a:pt x="427546" y="27682"/>
                  </a:lnTo>
                  <a:lnTo>
                    <a:pt x="430027" y="24804"/>
                  </a:lnTo>
                  <a:lnTo>
                    <a:pt x="431267" y="21431"/>
                  </a:lnTo>
                  <a:lnTo>
                    <a:pt x="431267" y="13791"/>
                  </a:lnTo>
                  <a:lnTo>
                    <a:pt x="429977" y="10715"/>
                  </a:lnTo>
                  <a:lnTo>
                    <a:pt x="424818" y="5953"/>
                  </a:lnTo>
                  <a:lnTo>
                    <a:pt x="421494" y="4762"/>
                  </a:lnTo>
                  <a:lnTo>
                    <a:pt x="431564" y="4762"/>
                  </a:lnTo>
                  <a:lnTo>
                    <a:pt x="435136" y="7937"/>
                  </a:lnTo>
                  <a:lnTo>
                    <a:pt x="436922" y="12203"/>
                  </a:lnTo>
                  <a:lnTo>
                    <a:pt x="436806" y="22175"/>
                  </a:lnTo>
                  <a:lnTo>
                    <a:pt x="435583" y="25846"/>
                  </a:lnTo>
                  <a:lnTo>
                    <a:pt x="430324" y="33287"/>
                  </a:lnTo>
                  <a:lnTo>
                    <a:pt x="425512" y="37256"/>
                  </a:lnTo>
                  <a:lnTo>
                    <a:pt x="412911" y="44896"/>
                  </a:lnTo>
                  <a:lnTo>
                    <a:pt x="408992" y="47823"/>
                  </a:lnTo>
                  <a:lnTo>
                    <a:pt x="404428" y="52784"/>
                  </a:lnTo>
                  <a:lnTo>
                    <a:pt x="403039" y="55215"/>
                  </a:lnTo>
                  <a:lnTo>
                    <a:pt x="402543" y="57596"/>
                  </a:lnTo>
                  <a:lnTo>
                    <a:pt x="437220" y="57596"/>
                  </a:lnTo>
                  <a:lnTo>
                    <a:pt x="437220" y="62805"/>
                  </a:lnTo>
                  <a:close/>
                </a:path>
                <a:path w="538479" h="75564">
                  <a:moveTo>
                    <a:pt x="452255" y="33635"/>
                  </a:moveTo>
                  <a:lnTo>
                    <a:pt x="447493" y="33635"/>
                  </a:lnTo>
                  <a:lnTo>
                    <a:pt x="453594" y="1488"/>
                  </a:lnTo>
                  <a:lnTo>
                    <a:pt x="484699" y="1488"/>
                  </a:lnTo>
                  <a:lnTo>
                    <a:pt x="484699" y="6548"/>
                  </a:lnTo>
                  <a:lnTo>
                    <a:pt x="457464" y="6548"/>
                  </a:lnTo>
                  <a:lnTo>
                    <a:pt x="453446" y="27235"/>
                  </a:lnTo>
                  <a:lnTo>
                    <a:pt x="453594" y="27384"/>
                  </a:lnTo>
                  <a:lnTo>
                    <a:pt x="459907" y="27384"/>
                  </a:lnTo>
                  <a:lnTo>
                    <a:pt x="458357" y="28128"/>
                  </a:lnTo>
                  <a:lnTo>
                    <a:pt x="455976" y="29319"/>
                  </a:lnTo>
                  <a:lnTo>
                    <a:pt x="453942" y="31154"/>
                  </a:lnTo>
                  <a:lnTo>
                    <a:pt x="452255" y="33635"/>
                  </a:lnTo>
                  <a:close/>
                </a:path>
                <a:path w="538479" h="75564">
                  <a:moveTo>
                    <a:pt x="459907" y="27384"/>
                  </a:moveTo>
                  <a:lnTo>
                    <a:pt x="453594" y="27384"/>
                  </a:lnTo>
                  <a:lnTo>
                    <a:pt x="455281" y="25499"/>
                  </a:lnTo>
                  <a:lnTo>
                    <a:pt x="457266" y="24060"/>
                  </a:lnTo>
                  <a:lnTo>
                    <a:pt x="461830" y="22076"/>
                  </a:lnTo>
                  <a:lnTo>
                    <a:pt x="464260" y="21580"/>
                  </a:lnTo>
                  <a:lnTo>
                    <a:pt x="473190" y="21580"/>
                  </a:lnTo>
                  <a:lnTo>
                    <a:pt x="478250" y="23564"/>
                  </a:lnTo>
                  <a:lnTo>
                    <a:pt x="480890" y="26342"/>
                  </a:lnTo>
                  <a:lnTo>
                    <a:pt x="463417" y="26342"/>
                  </a:lnTo>
                  <a:lnTo>
                    <a:pt x="460837" y="26937"/>
                  </a:lnTo>
                  <a:lnTo>
                    <a:pt x="459907" y="27384"/>
                  </a:lnTo>
                  <a:close/>
                </a:path>
                <a:path w="538479" h="75564">
                  <a:moveTo>
                    <a:pt x="480053" y="59382"/>
                  </a:moveTo>
                  <a:lnTo>
                    <a:pt x="471007" y="59382"/>
                  </a:lnTo>
                  <a:lnTo>
                    <a:pt x="474678" y="57745"/>
                  </a:lnTo>
                  <a:lnTo>
                    <a:pt x="477556" y="54471"/>
                  </a:lnTo>
                  <a:lnTo>
                    <a:pt x="480532" y="51196"/>
                  </a:lnTo>
                  <a:lnTo>
                    <a:pt x="482021" y="47178"/>
                  </a:lnTo>
                  <a:lnTo>
                    <a:pt x="482021" y="37752"/>
                  </a:lnTo>
                  <a:lnTo>
                    <a:pt x="480483" y="33932"/>
                  </a:lnTo>
                  <a:lnTo>
                    <a:pt x="477407" y="30956"/>
                  </a:lnTo>
                  <a:lnTo>
                    <a:pt x="474430" y="27880"/>
                  </a:lnTo>
                  <a:lnTo>
                    <a:pt x="470660" y="26342"/>
                  </a:lnTo>
                  <a:lnTo>
                    <a:pt x="480890" y="26342"/>
                  </a:lnTo>
                  <a:lnTo>
                    <a:pt x="485791" y="31501"/>
                  </a:lnTo>
                  <a:lnTo>
                    <a:pt x="487676" y="36661"/>
                  </a:lnTo>
                  <a:lnTo>
                    <a:pt x="487676" y="48964"/>
                  </a:lnTo>
                  <a:lnTo>
                    <a:pt x="485592" y="53975"/>
                  </a:lnTo>
                  <a:lnTo>
                    <a:pt x="480053" y="59382"/>
                  </a:lnTo>
                  <a:close/>
                </a:path>
                <a:path w="538479" h="75564">
                  <a:moveTo>
                    <a:pt x="472148" y="64144"/>
                  </a:moveTo>
                  <a:lnTo>
                    <a:pt x="460441" y="64144"/>
                  </a:lnTo>
                  <a:lnTo>
                    <a:pt x="455678" y="62458"/>
                  </a:lnTo>
                  <a:lnTo>
                    <a:pt x="447939" y="55711"/>
                  </a:lnTo>
                  <a:lnTo>
                    <a:pt x="445905" y="50998"/>
                  </a:lnTo>
                  <a:lnTo>
                    <a:pt x="445707" y="44946"/>
                  </a:lnTo>
                  <a:lnTo>
                    <a:pt x="451213" y="44946"/>
                  </a:lnTo>
                  <a:lnTo>
                    <a:pt x="451412" y="49311"/>
                  </a:lnTo>
                  <a:lnTo>
                    <a:pt x="452900" y="52833"/>
                  </a:lnTo>
                  <a:lnTo>
                    <a:pt x="455678" y="55512"/>
                  </a:lnTo>
                  <a:lnTo>
                    <a:pt x="458555" y="58092"/>
                  </a:lnTo>
                  <a:lnTo>
                    <a:pt x="462177" y="59382"/>
                  </a:lnTo>
                  <a:lnTo>
                    <a:pt x="480053" y="59382"/>
                  </a:lnTo>
                  <a:lnTo>
                    <a:pt x="477258" y="62110"/>
                  </a:lnTo>
                  <a:lnTo>
                    <a:pt x="472148" y="64144"/>
                  </a:lnTo>
                  <a:close/>
                </a:path>
                <a:path w="538479" h="75564">
                  <a:moveTo>
                    <a:pt x="523200" y="64144"/>
                  </a:moveTo>
                  <a:lnTo>
                    <a:pt x="509210" y="64144"/>
                  </a:lnTo>
                  <a:lnTo>
                    <a:pt x="503604" y="61565"/>
                  </a:lnTo>
                  <a:lnTo>
                    <a:pt x="495419" y="22125"/>
                  </a:lnTo>
                  <a:lnTo>
                    <a:pt x="497304" y="14634"/>
                  </a:lnTo>
                  <a:lnTo>
                    <a:pt x="504844" y="2926"/>
                  </a:lnTo>
                  <a:lnTo>
                    <a:pt x="510351" y="0"/>
                  </a:lnTo>
                  <a:lnTo>
                    <a:pt x="523349" y="0"/>
                  </a:lnTo>
                  <a:lnTo>
                    <a:pt x="527814" y="1438"/>
                  </a:lnTo>
                  <a:lnTo>
                    <a:pt x="531499" y="4762"/>
                  </a:lnTo>
                  <a:lnTo>
                    <a:pt x="512534" y="4762"/>
                  </a:lnTo>
                  <a:lnTo>
                    <a:pt x="508267" y="7193"/>
                  </a:lnTo>
                  <a:lnTo>
                    <a:pt x="505390" y="12055"/>
                  </a:lnTo>
                  <a:lnTo>
                    <a:pt x="502513" y="16817"/>
                  </a:lnTo>
                  <a:lnTo>
                    <a:pt x="501158" y="23266"/>
                  </a:lnTo>
                  <a:lnTo>
                    <a:pt x="501074" y="32593"/>
                  </a:lnTo>
                  <a:lnTo>
                    <a:pt x="505425" y="32593"/>
                  </a:lnTo>
                  <a:lnTo>
                    <a:pt x="503555" y="34528"/>
                  </a:lnTo>
                  <a:lnTo>
                    <a:pt x="502116" y="38496"/>
                  </a:lnTo>
                  <a:lnTo>
                    <a:pt x="502116" y="48418"/>
                  </a:lnTo>
                  <a:lnTo>
                    <a:pt x="503455" y="52337"/>
                  </a:lnTo>
                  <a:lnTo>
                    <a:pt x="506134" y="55215"/>
                  </a:lnTo>
                  <a:lnTo>
                    <a:pt x="508912" y="57993"/>
                  </a:lnTo>
                  <a:lnTo>
                    <a:pt x="512732" y="59382"/>
                  </a:lnTo>
                  <a:lnTo>
                    <a:pt x="530989" y="59382"/>
                  </a:lnTo>
                  <a:lnTo>
                    <a:pt x="528210" y="62160"/>
                  </a:lnTo>
                  <a:lnTo>
                    <a:pt x="523200" y="64144"/>
                  </a:lnTo>
                  <a:close/>
                </a:path>
                <a:path w="538479" h="75564">
                  <a:moveTo>
                    <a:pt x="536644" y="16371"/>
                  </a:moveTo>
                  <a:lnTo>
                    <a:pt x="531137" y="16371"/>
                  </a:lnTo>
                  <a:lnTo>
                    <a:pt x="530641" y="12898"/>
                  </a:lnTo>
                  <a:lnTo>
                    <a:pt x="529252" y="10120"/>
                  </a:lnTo>
                  <a:lnTo>
                    <a:pt x="526970" y="8036"/>
                  </a:lnTo>
                  <a:lnTo>
                    <a:pt x="524688" y="5853"/>
                  </a:lnTo>
                  <a:lnTo>
                    <a:pt x="521761" y="4762"/>
                  </a:lnTo>
                  <a:lnTo>
                    <a:pt x="531499" y="4762"/>
                  </a:lnTo>
                  <a:lnTo>
                    <a:pt x="534164" y="7094"/>
                  </a:lnTo>
                  <a:lnTo>
                    <a:pt x="536049" y="11112"/>
                  </a:lnTo>
                  <a:lnTo>
                    <a:pt x="536644" y="16371"/>
                  </a:lnTo>
                  <a:close/>
                </a:path>
                <a:path w="538479" h="75564">
                  <a:moveTo>
                    <a:pt x="505425" y="32593"/>
                  </a:moveTo>
                  <a:lnTo>
                    <a:pt x="501223" y="32593"/>
                  </a:lnTo>
                  <a:lnTo>
                    <a:pt x="502711" y="29418"/>
                  </a:lnTo>
                  <a:lnTo>
                    <a:pt x="504944" y="26937"/>
                  </a:lnTo>
                  <a:lnTo>
                    <a:pt x="507920" y="25151"/>
                  </a:lnTo>
                  <a:lnTo>
                    <a:pt x="510996" y="23266"/>
                  </a:lnTo>
                  <a:lnTo>
                    <a:pt x="514270" y="22324"/>
                  </a:lnTo>
                  <a:lnTo>
                    <a:pt x="523795" y="22324"/>
                  </a:lnTo>
                  <a:lnTo>
                    <a:pt x="528707" y="24258"/>
                  </a:lnTo>
                  <a:lnTo>
                    <a:pt x="531462" y="27086"/>
                  </a:lnTo>
                  <a:lnTo>
                    <a:pt x="513030" y="27086"/>
                  </a:lnTo>
                  <a:lnTo>
                    <a:pt x="509309" y="28575"/>
                  </a:lnTo>
                  <a:lnTo>
                    <a:pt x="505425" y="32593"/>
                  </a:lnTo>
                  <a:close/>
                </a:path>
                <a:path w="538479" h="75564">
                  <a:moveTo>
                    <a:pt x="530989" y="59382"/>
                  </a:moveTo>
                  <a:lnTo>
                    <a:pt x="521960" y="59382"/>
                  </a:lnTo>
                  <a:lnTo>
                    <a:pt x="525532" y="57844"/>
                  </a:lnTo>
                  <a:lnTo>
                    <a:pt x="531187" y="51593"/>
                  </a:lnTo>
                  <a:lnTo>
                    <a:pt x="532626" y="47823"/>
                  </a:lnTo>
                  <a:lnTo>
                    <a:pt x="532555" y="38496"/>
                  </a:lnTo>
                  <a:lnTo>
                    <a:pt x="531237" y="34776"/>
                  </a:lnTo>
                  <a:lnTo>
                    <a:pt x="528458" y="31700"/>
                  </a:lnTo>
                  <a:lnTo>
                    <a:pt x="525780" y="28624"/>
                  </a:lnTo>
                  <a:lnTo>
                    <a:pt x="522158" y="27086"/>
                  </a:lnTo>
                  <a:lnTo>
                    <a:pt x="531462" y="27086"/>
                  </a:lnTo>
                  <a:lnTo>
                    <a:pt x="532973" y="28624"/>
                  </a:lnTo>
                  <a:lnTo>
                    <a:pt x="536346" y="31998"/>
                  </a:lnTo>
                  <a:lnTo>
                    <a:pt x="538281" y="36958"/>
                  </a:lnTo>
                  <a:lnTo>
                    <a:pt x="538281" y="49162"/>
                  </a:lnTo>
                  <a:lnTo>
                    <a:pt x="536247" y="54223"/>
                  </a:lnTo>
                  <a:lnTo>
                    <a:pt x="532179" y="58191"/>
                  </a:lnTo>
                  <a:lnTo>
                    <a:pt x="530989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2">
              <a:extLst>
                <a:ext uri="{FF2B5EF4-FFF2-40B4-BE49-F238E27FC236}">
                  <a16:creationId xmlns:a16="http://schemas.microsoft.com/office/drawing/2014/main" id="{9E64C7FA-1C92-4A86-86A4-564E913B0EA5}"/>
                </a:ext>
              </a:extLst>
            </p:cNvPr>
            <p:cNvSpPr/>
            <p:nvPr/>
          </p:nvSpPr>
          <p:spPr>
            <a:xfrm>
              <a:off x="6521121" y="250082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3">
              <a:extLst>
                <a:ext uri="{FF2B5EF4-FFF2-40B4-BE49-F238E27FC236}">
                  <a16:creationId xmlns:a16="http://schemas.microsoft.com/office/drawing/2014/main" id="{7DE0A5DF-AEE0-4516-9F93-090810F89382}"/>
                </a:ext>
              </a:extLst>
            </p:cNvPr>
            <p:cNvSpPr/>
            <p:nvPr/>
          </p:nvSpPr>
          <p:spPr>
            <a:xfrm>
              <a:off x="6521121" y="250082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4">
              <a:extLst>
                <a:ext uri="{FF2B5EF4-FFF2-40B4-BE49-F238E27FC236}">
                  <a16:creationId xmlns:a16="http://schemas.microsoft.com/office/drawing/2014/main" id="{9F643B15-855D-4003-8748-DF42DFA51D29}"/>
                </a:ext>
              </a:extLst>
            </p:cNvPr>
            <p:cNvSpPr/>
            <p:nvPr/>
          </p:nvSpPr>
          <p:spPr>
            <a:xfrm>
              <a:off x="6859119" y="2524833"/>
              <a:ext cx="155674" cy="64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5">
              <a:extLst>
                <a:ext uri="{FF2B5EF4-FFF2-40B4-BE49-F238E27FC236}">
                  <a16:creationId xmlns:a16="http://schemas.microsoft.com/office/drawing/2014/main" id="{F361279A-DD08-4CA2-8E74-9BAC6291C202}"/>
                </a:ext>
              </a:extLst>
            </p:cNvPr>
            <p:cNvSpPr/>
            <p:nvPr/>
          </p:nvSpPr>
          <p:spPr>
            <a:xfrm>
              <a:off x="6521120" y="2174849"/>
              <a:ext cx="831215" cy="276225"/>
            </a:xfrm>
            <a:custGeom>
              <a:avLst/>
              <a:gdLst/>
              <a:ahLst/>
              <a:cxnLst/>
              <a:rect l="l" t="t" r="r" b="b"/>
              <a:pathLst>
                <a:path w="831215" h="276225">
                  <a:moveTo>
                    <a:pt x="830694" y="166814"/>
                  </a:moveTo>
                  <a:lnTo>
                    <a:pt x="0" y="166814"/>
                  </a:lnTo>
                  <a:lnTo>
                    <a:pt x="0" y="275704"/>
                  </a:lnTo>
                  <a:lnTo>
                    <a:pt x="830694" y="275704"/>
                  </a:lnTo>
                  <a:lnTo>
                    <a:pt x="830694" y="166814"/>
                  </a:lnTo>
                  <a:close/>
                </a:path>
                <a:path w="831215" h="276225">
                  <a:moveTo>
                    <a:pt x="830694" y="0"/>
                  </a:moveTo>
                  <a:lnTo>
                    <a:pt x="0" y="0"/>
                  </a:lnTo>
                  <a:lnTo>
                    <a:pt x="0" y="108902"/>
                  </a:lnTo>
                  <a:lnTo>
                    <a:pt x="830694" y="108902"/>
                  </a:lnTo>
                  <a:lnTo>
                    <a:pt x="830694" y="0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6">
              <a:extLst>
                <a:ext uri="{FF2B5EF4-FFF2-40B4-BE49-F238E27FC236}">
                  <a16:creationId xmlns:a16="http://schemas.microsoft.com/office/drawing/2014/main" id="{48117900-37FB-4BB3-A8D1-127847A3F343}"/>
                </a:ext>
              </a:extLst>
            </p:cNvPr>
            <p:cNvSpPr/>
            <p:nvPr/>
          </p:nvSpPr>
          <p:spPr>
            <a:xfrm>
              <a:off x="6521121" y="217484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7">
              <a:extLst>
                <a:ext uri="{FF2B5EF4-FFF2-40B4-BE49-F238E27FC236}">
                  <a16:creationId xmlns:a16="http://schemas.microsoft.com/office/drawing/2014/main" id="{8E072EBE-2E65-47C3-96EB-E4D253D67D02}"/>
                </a:ext>
              </a:extLst>
            </p:cNvPr>
            <p:cNvSpPr/>
            <p:nvPr/>
          </p:nvSpPr>
          <p:spPr>
            <a:xfrm>
              <a:off x="6667205" y="2199446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8">
              <a:extLst>
                <a:ext uri="{FF2B5EF4-FFF2-40B4-BE49-F238E27FC236}">
                  <a16:creationId xmlns:a16="http://schemas.microsoft.com/office/drawing/2014/main" id="{3D2D64E0-CF12-4B56-9F5E-28DF1B564C44}"/>
                </a:ext>
              </a:extLst>
            </p:cNvPr>
            <p:cNvSpPr/>
            <p:nvPr/>
          </p:nvSpPr>
          <p:spPr>
            <a:xfrm>
              <a:off x="6521121" y="201567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9">
              <a:extLst>
                <a:ext uri="{FF2B5EF4-FFF2-40B4-BE49-F238E27FC236}">
                  <a16:creationId xmlns:a16="http://schemas.microsoft.com/office/drawing/2014/main" id="{62179A1D-8D97-4D54-93F9-73413588D8C9}"/>
                </a:ext>
              </a:extLst>
            </p:cNvPr>
            <p:cNvSpPr/>
            <p:nvPr/>
          </p:nvSpPr>
          <p:spPr>
            <a:xfrm>
              <a:off x="6521121" y="201567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0">
              <a:extLst>
                <a:ext uri="{FF2B5EF4-FFF2-40B4-BE49-F238E27FC236}">
                  <a16:creationId xmlns:a16="http://schemas.microsoft.com/office/drawing/2014/main" id="{B58732CB-CA77-485A-84CF-6167EC8AA7A4}"/>
                </a:ext>
              </a:extLst>
            </p:cNvPr>
            <p:cNvSpPr/>
            <p:nvPr/>
          </p:nvSpPr>
          <p:spPr>
            <a:xfrm>
              <a:off x="6667205" y="2040272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41">
              <a:extLst>
                <a:ext uri="{FF2B5EF4-FFF2-40B4-BE49-F238E27FC236}">
                  <a16:creationId xmlns:a16="http://schemas.microsoft.com/office/drawing/2014/main" id="{D6BBF549-D47B-4DCA-B4E3-10E30DA9F1B4}"/>
                </a:ext>
              </a:extLst>
            </p:cNvPr>
            <p:cNvSpPr/>
            <p:nvPr/>
          </p:nvSpPr>
          <p:spPr>
            <a:xfrm>
              <a:off x="6521121" y="18577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42">
              <a:extLst>
                <a:ext uri="{FF2B5EF4-FFF2-40B4-BE49-F238E27FC236}">
                  <a16:creationId xmlns:a16="http://schemas.microsoft.com/office/drawing/2014/main" id="{F57344AE-C8A7-4230-8970-EF38609D5F94}"/>
                </a:ext>
              </a:extLst>
            </p:cNvPr>
            <p:cNvSpPr/>
            <p:nvPr/>
          </p:nvSpPr>
          <p:spPr>
            <a:xfrm>
              <a:off x="6521121" y="18577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43">
              <a:extLst>
                <a:ext uri="{FF2B5EF4-FFF2-40B4-BE49-F238E27FC236}">
                  <a16:creationId xmlns:a16="http://schemas.microsoft.com/office/drawing/2014/main" id="{AC0D6ECC-48EA-4B06-A291-0FFF83DCBCD8}"/>
                </a:ext>
              </a:extLst>
            </p:cNvPr>
            <p:cNvSpPr/>
            <p:nvPr/>
          </p:nvSpPr>
          <p:spPr>
            <a:xfrm>
              <a:off x="6859119" y="1881756"/>
              <a:ext cx="155674" cy="64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44">
              <a:extLst>
                <a:ext uri="{FF2B5EF4-FFF2-40B4-BE49-F238E27FC236}">
                  <a16:creationId xmlns:a16="http://schemas.microsoft.com/office/drawing/2014/main" id="{0E669DFF-E663-4BC9-B56F-16F681294BA1}"/>
                </a:ext>
              </a:extLst>
            </p:cNvPr>
            <p:cNvSpPr/>
            <p:nvPr/>
          </p:nvSpPr>
          <p:spPr>
            <a:xfrm>
              <a:off x="6521121" y="153814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45">
              <a:extLst>
                <a:ext uri="{FF2B5EF4-FFF2-40B4-BE49-F238E27FC236}">
                  <a16:creationId xmlns:a16="http://schemas.microsoft.com/office/drawing/2014/main" id="{56D6FB56-FFBE-4BD4-9A0C-22382B348E41}"/>
                </a:ext>
              </a:extLst>
            </p:cNvPr>
            <p:cNvSpPr/>
            <p:nvPr/>
          </p:nvSpPr>
          <p:spPr>
            <a:xfrm>
              <a:off x="6521121" y="153814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46">
              <a:extLst>
                <a:ext uri="{FF2B5EF4-FFF2-40B4-BE49-F238E27FC236}">
                  <a16:creationId xmlns:a16="http://schemas.microsoft.com/office/drawing/2014/main" id="{377B9976-F074-4AAA-B3F7-7E1BA6E38F0D}"/>
                </a:ext>
              </a:extLst>
            </p:cNvPr>
            <p:cNvSpPr/>
            <p:nvPr/>
          </p:nvSpPr>
          <p:spPr>
            <a:xfrm>
              <a:off x="6667205" y="1562749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47">
              <a:extLst>
                <a:ext uri="{FF2B5EF4-FFF2-40B4-BE49-F238E27FC236}">
                  <a16:creationId xmlns:a16="http://schemas.microsoft.com/office/drawing/2014/main" id="{DF1D4D04-0899-4AED-B32D-74F751D61260}"/>
                </a:ext>
              </a:extLst>
            </p:cNvPr>
            <p:cNvSpPr/>
            <p:nvPr/>
          </p:nvSpPr>
          <p:spPr>
            <a:xfrm>
              <a:off x="6521121" y="137897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8">
              <a:extLst>
                <a:ext uri="{FF2B5EF4-FFF2-40B4-BE49-F238E27FC236}">
                  <a16:creationId xmlns:a16="http://schemas.microsoft.com/office/drawing/2014/main" id="{91FEC628-AF38-4371-A5D0-1E8801F42AC4}"/>
                </a:ext>
              </a:extLst>
            </p:cNvPr>
            <p:cNvSpPr/>
            <p:nvPr/>
          </p:nvSpPr>
          <p:spPr>
            <a:xfrm>
              <a:off x="6521121" y="137897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9">
              <a:extLst>
                <a:ext uri="{FF2B5EF4-FFF2-40B4-BE49-F238E27FC236}">
                  <a16:creationId xmlns:a16="http://schemas.microsoft.com/office/drawing/2014/main" id="{67ED9887-7973-4F63-B74E-DCABEBFAB429}"/>
                </a:ext>
              </a:extLst>
            </p:cNvPr>
            <p:cNvSpPr/>
            <p:nvPr/>
          </p:nvSpPr>
          <p:spPr>
            <a:xfrm>
              <a:off x="6667205" y="1403575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5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5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5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5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5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5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5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5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5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5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5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5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5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5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5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5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5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5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5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5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5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5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5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5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5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5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5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50">
              <a:extLst>
                <a:ext uri="{FF2B5EF4-FFF2-40B4-BE49-F238E27FC236}">
                  <a16:creationId xmlns:a16="http://schemas.microsoft.com/office/drawing/2014/main" id="{48B3F113-26B2-4482-923E-02028B5CE17D}"/>
                </a:ext>
              </a:extLst>
            </p:cNvPr>
            <p:cNvSpPr/>
            <p:nvPr/>
          </p:nvSpPr>
          <p:spPr>
            <a:xfrm>
              <a:off x="6521121" y="121980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51">
              <a:extLst>
                <a:ext uri="{FF2B5EF4-FFF2-40B4-BE49-F238E27FC236}">
                  <a16:creationId xmlns:a16="http://schemas.microsoft.com/office/drawing/2014/main" id="{AF8BCBAD-62E3-4C0D-BA6C-7EEF00B7BE5C}"/>
                </a:ext>
              </a:extLst>
            </p:cNvPr>
            <p:cNvSpPr/>
            <p:nvPr/>
          </p:nvSpPr>
          <p:spPr>
            <a:xfrm>
              <a:off x="6521121" y="121980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52">
              <a:extLst>
                <a:ext uri="{FF2B5EF4-FFF2-40B4-BE49-F238E27FC236}">
                  <a16:creationId xmlns:a16="http://schemas.microsoft.com/office/drawing/2014/main" id="{071631BA-E129-4682-A00C-6C17E51EB273}"/>
                </a:ext>
              </a:extLst>
            </p:cNvPr>
            <p:cNvSpPr/>
            <p:nvPr/>
          </p:nvSpPr>
          <p:spPr>
            <a:xfrm>
              <a:off x="6859119" y="1243805"/>
              <a:ext cx="155674" cy="64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53">
              <a:extLst>
                <a:ext uri="{FF2B5EF4-FFF2-40B4-BE49-F238E27FC236}">
                  <a16:creationId xmlns:a16="http://schemas.microsoft.com/office/drawing/2014/main" id="{08090429-D996-44D2-A0EF-69CCE50BF961}"/>
                </a:ext>
              </a:extLst>
            </p:cNvPr>
            <p:cNvSpPr/>
            <p:nvPr/>
          </p:nvSpPr>
          <p:spPr>
            <a:xfrm>
              <a:off x="6521121" y="90145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54">
              <a:extLst>
                <a:ext uri="{FF2B5EF4-FFF2-40B4-BE49-F238E27FC236}">
                  <a16:creationId xmlns:a16="http://schemas.microsoft.com/office/drawing/2014/main" id="{3D62FAF7-6F37-4C3D-9D1B-53EB97B203FD}"/>
                </a:ext>
              </a:extLst>
            </p:cNvPr>
            <p:cNvSpPr/>
            <p:nvPr/>
          </p:nvSpPr>
          <p:spPr>
            <a:xfrm>
              <a:off x="6521121" y="90145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5">
              <a:extLst>
                <a:ext uri="{FF2B5EF4-FFF2-40B4-BE49-F238E27FC236}">
                  <a16:creationId xmlns:a16="http://schemas.microsoft.com/office/drawing/2014/main" id="{65C306EF-E6AC-490C-AA89-606E71634135}"/>
                </a:ext>
              </a:extLst>
            </p:cNvPr>
            <p:cNvSpPr/>
            <p:nvPr/>
          </p:nvSpPr>
          <p:spPr>
            <a:xfrm>
              <a:off x="6776558" y="924118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74407" y="49262"/>
                  </a:moveTo>
                  <a:lnTo>
                    <a:pt x="131246" y="49262"/>
                  </a:lnTo>
                  <a:lnTo>
                    <a:pt x="131246" y="43904"/>
                  </a:lnTo>
                  <a:lnTo>
                    <a:pt x="159970" y="2530"/>
                  </a:lnTo>
                  <a:lnTo>
                    <a:pt x="165030" y="2530"/>
                  </a:lnTo>
                  <a:lnTo>
                    <a:pt x="165030" y="10715"/>
                  </a:lnTo>
                  <a:lnTo>
                    <a:pt x="159821" y="10715"/>
                  </a:lnTo>
                  <a:lnTo>
                    <a:pt x="136307" y="44499"/>
                  </a:lnTo>
                  <a:lnTo>
                    <a:pt x="174407" y="44499"/>
                  </a:lnTo>
                  <a:lnTo>
                    <a:pt x="174407" y="49262"/>
                  </a:lnTo>
                  <a:close/>
                </a:path>
                <a:path w="323850" h="66675">
                  <a:moveTo>
                    <a:pt x="165030" y="44499"/>
                  </a:moveTo>
                  <a:lnTo>
                    <a:pt x="159970" y="44499"/>
                  </a:lnTo>
                  <a:lnTo>
                    <a:pt x="159970" y="10715"/>
                  </a:lnTo>
                  <a:lnTo>
                    <a:pt x="165030" y="10715"/>
                  </a:lnTo>
                  <a:lnTo>
                    <a:pt x="165030" y="44499"/>
                  </a:lnTo>
                  <a:close/>
                </a:path>
                <a:path w="323850" h="66675">
                  <a:moveTo>
                    <a:pt x="165030" y="64740"/>
                  </a:moveTo>
                  <a:lnTo>
                    <a:pt x="159970" y="64740"/>
                  </a:lnTo>
                  <a:lnTo>
                    <a:pt x="159970" y="49262"/>
                  </a:lnTo>
                  <a:lnTo>
                    <a:pt x="165030" y="49262"/>
                  </a:lnTo>
                  <a:lnTo>
                    <a:pt x="165030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4285" y="43904"/>
                  </a:moveTo>
                  <a:lnTo>
                    <a:pt x="244859" y="43904"/>
                  </a:lnTo>
                  <a:lnTo>
                    <a:pt x="239898" y="41969"/>
                  </a:lnTo>
                  <a:lnTo>
                    <a:pt x="236028" y="38100"/>
                  </a:lnTo>
                  <a:lnTo>
                    <a:pt x="232258" y="34131"/>
                  </a:lnTo>
                  <a:lnTo>
                    <a:pt x="230373" y="29120"/>
                  </a:lnTo>
                  <a:lnTo>
                    <a:pt x="230373" y="17016"/>
                  </a:lnTo>
                  <a:lnTo>
                    <a:pt x="232357" y="12005"/>
                  </a:lnTo>
                  <a:lnTo>
                    <a:pt x="240394" y="3968"/>
                  </a:lnTo>
                  <a:lnTo>
                    <a:pt x="245454" y="1934"/>
                  </a:lnTo>
                  <a:lnTo>
                    <a:pt x="259345" y="1934"/>
                  </a:lnTo>
                  <a:lnTo>
                    <a:pt x="264901" y="4564"/>
                  </a:lnTo>
                  <a:lnTo>
                    <a:pt x="266229" y="6697"/>
                  </a:lnTo>
                  <a:lnTo>
                    <a:pt x="246645" y="6697"/>
                  </a:lnTo>
                  <a:lnTo>
                    <a:pt x="243073" y="8235"/>
                  </a:lnTo>
                  <a:lnTo>
                    <a:pt x="240196" y="11310"/>
                  </a:lnTo>
                  <a:lnTo>
                    <a:pt x="237417" y="14386"/>
                  </a:lnTo>
                  <a:lnTo>
                    <a:pt x="236028" y="18206"/>
                  </a:lnTo>
                  <a:lnTo>
                    <a:pt x="236028" y="27533"/>
                  </a:lnTo>
                  <a:lnTo>
                    <a:pt x="237368" y="31452"/>
                  </a:lnTo>
                  <a:lnTo>
                    <a:pt x="240047" y="34528"/>
                  </a:lnTo>
                  <a:lnTo>
                    <a:pt x="242825" y="37603"/>
                  </a:lnTo>
                  <a:lnTo>
                    <a:pt x="246496" y="39141"/>
                  </a:lnTo>
                  <a:lnTo>
                    <a:pt x="263682" y="39141"/>
                  </a:lnTo>
                  <a:lnTo>
                    <a:pt x="263413" y="39439"/>
                  </a:lnTo>
                  <a:lnTo>
                    <a:pt x="257460" y="43011"/>
                  </a:lnTo>
                  <a:lnTo>
                    <a:pt x="254285" y="43904"/>
                  </a:lnTo>
                  <a:close/>
                </a:path>
                <a:path w="323850" h="66675">
                  <a:moveTo>
                    <a:pt x="263682" y="39141"/>
                  </a:moveTo>
                  <a:lnTo>
                    <a:pt x="255624" y="39141"/>
                  </a:lnTo>
                  <a:lnTo>
                    <a:pt x="259345" y="37603"/>
                  </a:lnTo>
                  <a:lnTo>
                    <a:pt x="265099" y="31452"/>
                  </a:lnTo>
                  <a:lnTo>
                    <a:pt x="266538" y="27533"/>
                  </a:lnTo>
                  <a:lnTo>
                    <a:pt x="266538" y="17809"/>
                  </a:lnTo>
                  <a:lnTo>
                    <a:pt x="265199" y="13890"/>
                  </a:lnTo>
                  <a:lnTo>
                    <a:pt x="259841" y="8135"/>
                  </a:lnTo>
                  <a:lnTo>
                    <a:pt x="255971" y="6697"/>
                  </a:lnTo>
                  <a:lnTo>
                    <a:pt x="266229" y="6697"/>
                  </a:lnTo>
                  <a:lnTo>
                    <a:pt x="273183" y="33486"/>
                  </a:lnTo>
                  <a:lnTo>
                    <a:pt x="267431" y="33486"/>
                  </a:lnTo>
                  <a:lnTo>
                    <a:pt x="265744" y="36859"/>
                  </a:lnTo>
                  <a:lnTo>
                    <a:pt x="263682" y="39141"/>
                  </a:lnTo>
                  <a:close/>
                </a:path>
                <a:path w="323850" h="66675">
                  <a:moveTo>
                    <a:pt x="264992" y="61317"/>
                  </a:moveTo>
                  <a:lnTo>
                    <a:pt x="256021" y="61317"/>
                  </a:lnTo>
                  <a:lnTo>
                    <a:pt x="260238" y="58935"/>
                  </a:lnTo>
                  <a:lnTo>
                    <a:pt x="263115" y="54173"/>
                  </a:lnTo>
                  <a:lnTo>
                    <a:pt x="266092" y="49410"/>
                  </a:lnTo>
                  <a:lnTo>
                    <a:pt x="267473" y="43011"/>
                  </a:lnTo>
                  <a:lnTo>
                    <a:pt x="267580" y="33486"/>
                  </a:lnTo>
                  <a:lnTo>
                    <a:pt x="273183" y="33486"/>
                  </a:lnTo>
                  <a:lnTo>
                    <a:pt x="273223" y="43904"/>
                  </a:lnTo>
                  <a:lnTo>
                    <a:pt x="271350" y="51345"/>
                  </a:lnTo>
                  <a:lnTo>
                    <a:pt x="267580" y="57298"/>
                  </a:lnTo>
                  <a:lnTo>
                    <a:pt x="264992" y="61317"/>
                  </a:lnTo>
                  <a:close/>
                </a:path>
                <a:path w="323850" h="66675">
                  <a:moveTo>
                    <a:pt x="258303" y="66079"/>
                  </a:moveTo>
                  <a:lnTo>
                    <a:pt x="245504" y="66079"/>
                  </a:lnTo>
                  <a:lnTo>
                    <a:pt x="241089" y="64740"/>
                  </a:lnTo>
                  <a:lnTo>
                    <a:pt x="234540" y="59382"/>
                  </a:lnTo>
                  <a:lnTo>
                    <a:pt x="232556" y="55314"/>
                  </a:lnTo>
                  <a:lnTo>
                    <a:pt x="231861" y="49857"/>
                  </a:lnTo>
                  <a:lnTo>
                    <a:pt x="237517" y="49857"/>
                  </a:lnTo>
                  <a:lnTo>
                    <a:pt x="238112" y="53429"/>
                  </a:lnTo>
                  <a:lnTo>
                    <a:pt x="239551" y="56257"/>
                  </a:lnTo>
                  <a:lnTo>
                    <a:pt x="241833" y="58340"/>
                  </a:lnTo>
                  <a:lnTo>
                    <a:pt x="244115" y="60325"/>
                  </a:lnTo>
                  <a:lnTo>
                    <a:pt x="246992" y="61317"/>
                  </a:lnTo>
                  <a:lnTo>
                    <a:pt x="264992" y="61317"/>
                  </a:lnTo>
                  <a:lnTo>
                    <a:pt x="263810" y="63152"/>
                  </a:lnTo>
                  <a:lnTo>
                    <a:pt x="258303" y="66079"/>
                  </a:lnTo>
                  <a:close/>
                </a:path>
                <a:path w="323850" h="66675">
                  <a:moveTo>
                    <a:pt x="308164" y="66079"/>
                  </a:moveTo>
                  <a:lnTo>
                    <a:pt x="294174" y="66079"/>
                  </a:lnTo>
                  <a:lnTo>
                    <a:pt x="288568" y="63500"/>
                  </a:lnTo>
                  <a:lnTo>
                    <a:pt x="280383" y="24060"/>
                  </a:lnTo>
                  <a:lnTo>
                    <a:pt x="282268" y="16569"/>
                  </a:lnTo>
                  <a:lnTo>
                    <a:pt x="289808" y="4861"/>
                  </a:lnTo>
                  <a:lnTo>
                    <a:pt x="295315" y="1934"/>
                  </a:lnTo>
                  <a:lnTo>
                    <a:pt x="308313" y="1934"/>
                  </a:lnTo>
                  <a:lnTo>
                    <a:pt x="312778" y="3373"/>
                  </a:lnTo>
                  <a:lnTo>
                    <a:pt x="316463" y="6697"/>
                  </a:lnTo>
                  <a:lnTo>
                    <a:pt x="297498" y="6697"/>
                  </a:lnTo>
                  <a:lnTo>
                    <a:pt x="293232" y="9128"/>
                  </a:lnTo>
                  <a:lnTo>
                    <a:pt x="290354" y="13989"/>
                  </a:lnTo>
                  <a:lnTo>
                    <a:pt x="287477" y="18752"/>
                  </a:lnTo>
                  <a:lnTo>
                    <a:pt x="286122" y="25201"/>
                  </a:lnTo>
                  <a:lnTo>
                    <a:pt x="286038" y="34528"/>
                  </a:lnTo>
                  <a:lnTo>
                    <a:pt x="290389" y="34528"/>
                  </a:lnTo>
                  <a:lnTo>
                    <a:pt x="288519" y="36462"/>
                  </a:lnTo>
                  <a:lnTo>
                    <a:pt x="287080" y="40431"/>
                  </a:lnTo>
                  <a:lnTo>
                    <a:pt x="287080" y="50353"/>
                  </a:lnTo>
                  <a:lnTo>
                    <a:pt x="288419" y="54272"/>
                  </a:lnTo>
                  <a:lnTo>
                    <a:pt x="291098" y="57150"/>
                  </a:lnTo>
                  <a:lnTo>
                    <a:pt x="293876" y="59928"/>
                  </a:lnTo>
                  <a:lnTo>
                    <a:pt x="297696" y="61317"/>
                  </a:lnTo>
                  <a:lnTo>
                    <a:pt x="315953" y="61317"/>
                  </a:lnTo>
                  <a:lnTo>
                    <a:pt x="313174" y="64095"/>
                  </a:lnTo>
                  <a:lnTo>
                    <a:pt x="308164" y="66079"/>
                  </a:lnTo>
                  <a:close/>
                </a:path>
                <a:path w="323850" h="66675">
                  <a:moveTo>
                    <a:pt x="321608" y="18305"/>
                  </a:moveTo>
                  <a:lnTo>
                    <a:pt x="316101" y="18305"/>
                  </a:lnTo>
                  <a:lnTo>
                    <a:pt x="315605" y="14833"/>
                  </a:lnTo>
                  <a:lnTo>
                    <a:pt x="314216" y="12055"/>
                  </a:lnTo>
                  <a:lnTo>
                    <a:pt x="311934" y="9971"/>
                  </a:lnTo>
                  <a:lnTo>
                    <a:pt x="309652" y="7788"/>
                  </a:lnTo>
                  <a:lnTo>
                    <a:pt x="306725" y="6697"/>
                  </a:lnTo>
                  <a:lnTo>
                    <a:pt x="316463" y="6697"/>
                  </a:lnTo>
                  <a:lnTo>
                    <a:pt x="319128" y="9028"/>
                  </a:lnTo>
                  <a:lnTo>
                    <a:pt x="321013" y="13047"/>
                  </a:lnTo>
                  <a:lnTo>
                    <a:pt x="321608" y="18305"/>
                  </a:lnTo>
                  <a:close/>
                </a:path>
                <a:path w="323850" h="66675">
                  <a:moveTo>
                    <a:pt x="290389" y="34528"/>
                  </a:moveTo>
                  <a:lnTo>
                    <a:pt x="286187" y="34528"/>
                  </a:lnTo>
                  <a:lnTo>
                    <a:pt x="287675" y="31353"/>
                  </a:lnTo>
                  <a:lnTo>
                    <a:pt x="289908" y="28872"/>
                  </a:lnTo>
                  <a:lnTo>
                    <a:pt x="292884" y="27086"/>
                  </a:lnTo>
                  <a:lnTo>
                    <a:pt x="295960" y="25201"/>
                  </a:lnTo>
                  <a:lnTo>
                    <a:pt x="299234" y="24258"/>
                  </a:lnTo>
                  <a:lnTo>
                    <a:pt x="308759" y="24258"/>
                  </a:lnTo>
                  <a:lnTo>
                    <a:pt x="313671" y="26193"/>
                  </a:lnTo>
                  <a:lnTo>
                    <a:pt x="316426" y="29021"/>
                  </a:lnTo>
                  <a:lnTo>
                    <a:pt x="297994" y="29021"/>
                  </a:lnTo>
                  <a:lnTo>
                    <a:pt x="294273" y="30509"/>
                  </a:lnTo>
                  <a:lnTo>
                    <a:pt x="290389" y="34528"/>
                  </a:lnTo>
                  <a:close/>
                </a:path>
                <a:path w="323850" h="66675">
                  <a:moveTo>
                    <a:pt x="315953" y="61317"/>
                  </a:moveTo>
                  <a:lnTo>
                    <a:pt x="306924" y="61317"/>
                  </a:lnTo>
                  <a:lnTo>
                    <a:pt x="310496" y="59779"/>
                  </a:lnTo>
                  <a:lnTo>
                    <a:pt x="316151" y="53528"/>
                  </a:lnTo>
                  <a:lnTo>
                    <a:pt x="317590" y="49758"/>
                  </a:lnTo>
                  <a:lnTo>
                    <a:pt x="317519" y="40431"/>
                  </a:lnTo>
                  <a:lnTo>
                    <a:pt x="316201" y="36710"/>
                  </a:lnTo>
                  <a:lnTo>
                    <a:pt x="313423" y="33635"/>
                  </a:lnTo>
                  <a:lnTo>
                    <a:pt x="310744" y="30559"/>
                  </a:lnTo>
                  <a:lnTo>
                    <a:pt x="307122" y="29021"/>
                  </a:lnTo>
                  <a:lnTo>
                    <a:pt x="316426" y="29021"/>
                  </a:lnTo>
                  <a:lnTo>
                    <a:pt x="317937" y="30559"/>
                  </a:lnTo>
                  <a:lnTo>
                    <a:pt x="321310" y="33932"/>
                  </a:lnTo>
                  <a:lnTo>
                    <a:pt x="323245" y="38893"/>
                  </a:lnTo>
                  <a:lnTo>
                    <a:pt x="323245" y="51097"/>
                  </a:lnTo>
                  <a:lnTo>
                    <a:pt x="321211" y="56157"/>
                  </a:lnTo>
                  <a:lnTo>
                    <a:pt x="317143" y="60126"/>
                  </a:lnTo>
                  <a:lnTo>
                    <a:pt x="315953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56">
              <a:extLst>
                <a:ext uri="{FF2B5EF4-FFF2-40B4-BE49-F238E27FC236}">
                  <a16:creationId xmlns:a16="http://schemas.microsoft.com/office/drawing/2014/main" id="{59A102D6-D5A1-469B-9D72-7BBF494F3C52}"/>
                </a:ext>
              </a:extLst>
            </p:cNvPr>
            <p:cNvSpPr/>
            <p:nvPr/>
          </p:nvSpPr>
          <p:spPr>
            <a:xfrm>
              <a:off x="6521121" y="74227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900"/>
                  </a:moveTo>
                  <a:lnTo>
                    <a:pt x="0" y="108900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9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57">
              <a:extLst>
                <a:ext uri="{FF2B5EF4-FFF2-40B4-BE49-F238E27FC236}">
                  <a16:creationId xmlns:a16="http://schemas.microsoft.com/office/drawing/2014/main" id="{8197B455-DD7F-4EBD-BBA2-188B0C987D56}"/>
                </a:ext>
              </a:extLst>
            </p:cNvPr>
            <p:cNvSpPr/>
            <p:nvPr/>
          </p:nvSpPr>
          <p:spPr>
            <a:xfrm>
              <a:off x="6521121" y="74227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900"/>
                  </a:lnTo>
                  <a:lnTo>
                    <a:pt x="0" y="10890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58">
              <a:extLst>
                <a:ext uri="{FF2B5EF4-FFF2-40B4-BE49-F238E27FC236}">
                  <a16:creationId xmlns:a16="http://schemas.microsoft.com/office/drawing/2014/main" id="{4D3E6F0C-D7FF-42B8-A0CB-6FCBA1415A67}"/>
                </a:ext>
              </a:extLst>
            </p:cNvPr>
            <p:cNvSpPr/>
            <p:nvPr/>
          </p:nvSpPr>
          <p:spPr>
            <a:xfrm>
              <a:off x="6776558" y="764943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59226" y="64740"/>
                  </a:moveTo>
                  <a:lnTo>
                    <a:pt x="153571" y="64740"/>
                  </a:lnTo>
                  <a:lnTo>
                    <a:pt x="153571" y="18603"/>
                  </a:lnTo>
                  <a:lnTo>
                    <a:pt x="137200" y="18603"/>
                  </a:lnTo>
                  <a:lnTo>
                    <a:pt x="137200" y="14585"/>
                  </a:lnTo>
                  <a:lnTo>
                    <a:pt x="142260" y="14485"/>
                  </a:lnTo>
                  <a:lnTo>
                    <a:pt x="145782" y="14039"/>
                  </a:lnTo>
                  <a:lnTo>
                    <a:pt x="147766" y="13245"/>
                  </a:lnTo>
                  <a:lnTo>
                    <a:pt x="149850" y="12451"/>
                  </a:lnTo>
                  <a:lnTo>
                    <a:pt x="151388" y="11211"/>
                  </a:lnTo>
                  <a:lnTo>
                    <a:pt x="152380" y="9525"/>
                  </a:lnTo>
                  <a:lnTo>
                    <a:pt x="153471" y="7838"/>
                  </a:lnTo>
                  <a:lnTo>
                    <a:pt x="154216" y="5506"/>
                  </a:lnTo>
                  <a:lnTo>
                    <a:pt x="154612" y="2530"/>
                  </a:lnTo>
                  <a:lnTo>
                    <a:pt x="159226" y="2530"/>
                  </a:lnTo>
                  <a:lnTo>
                    <a:pt x="159226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9246" y="66079"/>
                  </a:moveTo>
                  <a:lnTo>
                    <a:pt x="245057" y="66079"/>
                  </a:lnTo>
                  <a:lnTo>
                    <a:pt x="239650" y="63400"/>
                  </a:lnTo>
                  <a:lnTo>
                    <a:pt x="235880" y="58042"/>
                  </a:lnTo>
                  <a:lnTo>
                    <a:pt x="232208" y="52685"/>
                  </a:lnTo>
                  <a:lnTo>
                    <a:pt x="230373" y="44698"/>
                  </a:lnTo>
                  <a:lnTo>
                    <a:pt x="230373" y="23366"/>
                  </a:lnTo>
                  <a:lnTo>
                    <a:pt x="232208" y="15329"/>
                  </a:lnTo>
                  <a:lnTo>
                    <a:pt x="235880" y="9971"/>
                  </a:lnTo>
                  <a:lnTo>
                    <a:pt x="239650" y="4613"/>
                  </a:lnTo>
                  <a:lnTo>
                    <a:pt x="245057" y="1934"/>
                  </a:lnTo>
                  <a:lnTo>
                    <a:pt x="259246" y="1934"/>
                  </a:lnTo>
                  <a:lnTo>
                    <a:pt x="264653" y="4663"/>
                  </a:lnTo>
                  <a:lnTo>
                    <a:pt x="266021" y="6697"/>
                  </a:lnTo>
                  <a:lnTo>
                    <a:pt x="246794" y="6697"/>
                  </a:lnTo>
                  <a:lnTo>
                    <a:pt x="242825" y="8979"/>
                  </a:lnTo>
                  <a:lnTo>
                    <a:pt x="240047" y="13543"/>
                  </a:lnTo>
                  <a:lnTo>
                    <a:pt x="237368" y="18008"/>
                  </a:lnTo>
                  <a:lnTo>
                    <a:pt x="236028" y="24804"/>
                  </a:lnTo>
                  <a:lnTo>
                    <a:pt x="236028" y="43060"/>
                  </a:lnTo>
                  <a:lnTo>
                    <a:pt x="237368" y="49907"/>
                  </a:lnTo>
                  <a:lnTo>
                    <a:pt x="242726" y="59035"/>
                  </a:lnTo>
                  <a:lnTo>
                    <a:pt x="246744" y="61317"/>
                  </a:lnTo>
                  <a:lnTo>
                    <a:pt x="266081" y="61317"/>
                  </a:lnTo>
                  <a:lnTo>
                    <a:pt x="264653" y="63400"/>
                  </a:lnTo>
                  <a:lnTo>
                    <a:pt x="259246" y="66079"/>
                  </a:lnTo>
                  <a:close/>
                </a:path>
                <a:path w="323850" h="66675">
                  <a:moveTo>
                    <a:pt x="266081" y="61317"/>
                  </a:moveTo>
                  <a:lnTo>
                    <a:pt x="257460" y="61317"/>
                  </a:lnTo>
                  <a:lnTo>
                    <a:pt x="261478" y="59035"/>
                  </a:lnTo>
                  <a:lnTo>
                    <a:pt x="266836" y="49907"/>
                  </a:lnTo>
                  <a:lnTo>
                    <a:pt x="268175" y="43060"/>
                  </a:lnTo>
                  <a:lnTo>
                    <a:pt x="268156" y="24804"/>
                  </a:lnTo>
                  <a:lnTo>
                    <a:pt x="266836" y="18107"/>
                  </a:lnTo>
                  <a:lnTo>
                    <a:pt x="261478" y="8979"/>
                  </a:lnTo>
                  <a:lnTo>
                    <a:pt x="257410" y="6697"/>
                  </a:lnTo>
                  <a:lnTo>
                    <a:pt x="266021" y="6697"/>
                  </a:lnTo>
                  <a:lnTo>
                    <a:pt x="271995" y="15577"/>
                  </a:lnTo>
                  <a:lnTo>
                    <a:pt x="273796" y="23366"/>
                  </a:lnTo>
                  <a:lnTo>
                    <a:pt x="273819" y="44698"/>
                  </a:lnTo>
                  <a:lnTo>
                    <a:pt x="271995" y="52685"/>
                  </a:lnTo>
                  <a:lnTo>
                    <a:pt x="266081" y="61317"/>
                  </a:lnTo>
                  <a:close/>
                </a:path>
                <a:path w="323850" h="66675">
                  <a:moveTo>
                    <a:pt x="308660" y="66079"/>
                  </a:moveTo>
                  <a:lnTo>
                    <a:pt x="294472" y="66079"/>
                  </a:lnTo>
                  <a:lnTo>
                    <a:pt x="289064" y="63400"/>
                  </a:lnTo>
                  <a:lnTo>
                    <a:pt x="285294" y="58042"/>
                  </a:lnTo>
                  <a:lnTo>
                    <a:pt x="281623" y="52685"/>
                  </a:lnTo>
                  <a:lnTo>
                    <a:pt x="279787" y="44698"/>
                  </a:lnTo>
                  <a:lnTo>
                    <a:pt x="279787" y="23366"/>
                  </a:lnTo>
                  <a:lnTo>
                    <a:pt x="281623" y="15329"/>
                  </a:lnTo>
                  <a:lnTo>
                    <a:pt x="285294" y="9971"/>
                  </a:lnTo>
                  <a:lnTo>
                    <a:pt x="289064" y="4613"/>
                  </a:lnTo>
                  <a:lnTo>
                    <a:pt x="294472" y="1934"/>
                  </a:lnTo>
                  <a:lnTo>
                    <a:pt x="308660" y="1934"/>
                  </a:lnTo>
                  <a:lnTo>
                    <a:pt x="314067" y="4663"/>
                  </a:lnTo>
                  <a:lnTo>
                    <a:pt x="315436" y="6697"/>
                  </a:lnTo>
                  <a:lnTo>
                    <a:pt x="296208" y="6697"/>
                  </a:lnTo>
                  <a:lnTo>
                    <a:pt x="292239" y="8979"/>
                  </a:lnTo>
                  <a:lnTo>
                    <a:pt x="289461" y="13543"/>
                  </a:lnTo>
                  <a:lnTo>
                    <a:pt x="286782" y="18008"/>
                  </a:lnTo>
                  <a:lnTo>
                    <a:pt x="285443" y="24804"/>
                  </a:lnTo>
                  <a:lnTo>
                    <a:pt x="285443" y="43060"/>
                  </a:lnTo>
                  <a:lnTo>
                    <a:pt x="286782" y="49907"/>
                  </a:lnTo>
                  <a:lnTo>
                    <a:pt x="292140" y="59035"/>
                  </a:lnTo>
                  <a:lnTo>
                    <a:pt x="296158" y="61317"/>
                  </a:lnTo>
                  <a:lnTo>
                    <a:pt x="315495" y="61317"/>
                  </a:lnTo>
                  <a:lnTo>
                    <a:pt x="314067" y="63400"/>
                  </a:lnTo>
                  <a:lnTo>
                    <a:pt x="308660" y="66079"/>
                  </a:lnTo>
                  <a:close/>
                </a:path>
                <a:path w="323850" h="66675">
                  <a:moveTo>
                    <a:pt x="315495" y="61317"/>
                  </a:moveTo>
                  <a:lnTo>
                    <a:pt x="306874" y="61317"/>
                  </a:lnTo>
                  <a:lnTo>
                    <a:pt x="310892" y="59035"/>
                  </a:lnTo>
                  <a:lnTo>
                    <a:pt x="316250" y="49907"/>
                  </a:lnTo>
                  <a:lnTo>
                    <a:pt x="317590" y="43060"/>
                  </a:lnTo>
                  <a:lnTo>
                    <a:pt x="317570" y="24804"/>
                  </a:lnTo>
                  <a:lnTo>
                    <a:pt x="316250" y="18107"/>
                  </a:lnTo>
                  <a:lnTo>
                    <a:pt x="310892" y="8979"/>
                  </a:lnTo>
                  <a:lnTo>
                    <a:pt x="306824" y="6697"/>
                  </a:lnTo>
                  <a:lnTo>
                    <a:pt x="315436" y="6697"/>
                  </a:lnTo>
                  <a:lnTo>
                    <a:pt x="321410" y="15577"/>
                  </a:lnTo>
                  <a:lnTo>
                    <a:pt x="323211" y="23366"/>
                  </a:lnTo>
                  <a:lnTo>
                    <a:pt x="323234" y="44698"/>
                  </a:lnTo>
                  <a:lnTo>
                    <a:pt x="321410" y="52685"/>
                  </a:lnTo>
                  <a:lnTo>
                    <a:pt x="315495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59">
              <a:extLst>
                <a:ext uri="{FF2B5EF4-FFF2-40B4-BE49-F238E27FC236}">
                  <a16:creationId xmlns:a16="http://schemas.microsoft.com/office/drawing/2014/main" id="{E438C738-2750-439A-A49A-EFA0D3733318}"/>
                </a:ext>
              </a:extLst>
            </p:cNvPr>
            <p:cNvSpPr/>
            <p:nvPr/>
          </p:nvSpPr>
          <p:spPr>
            <a:xfrm>
              <a:off x="6521121" y="58310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60">
              <a:extLst>
                <a:ext uri="{FF2B5EF4-FFF2-40B4-BE49-F238E27FC236}">
                  <a16:creationId xmlns:a16="http://schemas.microsoft.com/office/drawing/2014/main" id="{6A892110-47C1-4D62-833E-8F4838E9BAC6}"/>
                </a:ext>
              </a:extLst>
            </p:cNvPr>
            <p:cNvSpPr/>
            <p:nvPr/>
          </p:nvSpPr>
          <p:spPr>
            <a:xfrm>
              <a:off x="6521121" y="58310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61">
              <a:extLst>
                <a:ext uri="{FF2B5EF4-FFF2-40B4-BE49-F238E27FC236}">
                  <a16:creationId xmlns:a16="http://schemas.microsoft.com/office/drawing/2014/main" id="{C1844716-D788-40E0-9E9E-9ADAD91C3DB7}"/>
                </a:ext>
              </a:extLst>
            </p:cNvPr>
            <p:cNvSpPr/>
            <p:nvPr/>
          </p:nvSpPr>
          <p:spPr>
            <a:xfrm>
              <a:off x="6780833" y="605769"/>
              <a:ext cx="314960" cy="66675"/>
            </a:xfrm>
            <a:custGeom>
              <a:avLst/>
              <a:gdLst/>
              <a:ahLst/>
              <a:cxnLst/>
              <a:rect l="l" t="t" r="r" b="b"/>
              <a:pathLst>
                <a:path w="314959" h="66675">
                  <a:moveTo>
                    <a:pt x="43637" y="60870"/>
                  </a:moveTo>
                  <a:lnTo>
                    <a:pt x="31005" y="60870"/>
                  </a:lnTo>
                  <a:lnTo>
                    <a:pt x="34875" y="59729"/>
                  </a:lnTo>
                  <a:lnTo>
                    <a:pt x="38248" y="57447"/>
                  </a:lnTo>
                  <a:lnTo>
                    <a:pt x="41721" y="55165"/>
                  </a:lnTo>
                  <a:lnTo>
                    <a:pt x="43457" y="52040"/>
                  </a:lnTo>
                  <a:lnTo>
                    <a:pt x="43457" y="42614"/>
                  </a:lnTo>
                  <a:lnTo>
                    <a:pt x="39340" y="38844"/>
                  </a:lnTo>
                  <a:lnTo>
                    <a:pt x="31105" y="36760"/>
                  </a:lnTo>
                  <a:lnTo>
                    <a:pt x="22869" y="34776"/>
                  </a:lnTo>
                  <a:lnTo>
                    <a:pt x="17958" y="33535"/>
                  </a:lnTo>
                  <a:lnTo>
                    <a:pt x="16371" y="33039"/>
                  </a:lnTo>
                  <a:lnTo>
                    <a:pt x="11310" y="31849"/>
                  </a:lnTo>
                  <a:lnTo>
                    <a:pt x="7639" y="30013"/>
                  </a:lnTo>
                  <a:lnTo>
                    <a:pt x="5357" y="27533"/>
                  </a:lnTo>
                  <a:lnTo>
                    <a:pt x="3175" y="25052"/>
                  </a:lnTo>
                  <a:lnTo>
                    <a:pt x="2184" y="22125"/>
                  </a:lnTo>
                  <a:lnTo>
                    <a:pt x="2083" y="12997"/>
                  </a:lnTo>
                  <a:lnTo>
                    <a:pt x="3919" y="8830"/>
                  </a:lnTo>
                  <a:lnTo>
                    <a:pt x="11360" y="1785"/>
                  </a:lnTo>
                  <a:lnTo>
                    <a:pt x="16817" y="0"/>
                  </a:lnTo>
                  <a:lnTo>
                    <a:pt x="30708" y="0"/>
                  </a:lnTo>
                  <a:lnTo>
                    <a:pt x="36264" y="1785"/>
                  </a:lnTo>
                  <a:lnTo>
                    <a:pt x="40266" y="5060"/>
                  </a:lnTo>
                  <a:lnTo>
                    <a:pt x="19000" y="5060"/>
                  </a:lnTo>
                  <a:lnTo>
                    <a:pt x="15081" y="6151"/>
                  </a:lnTo>
                  <a:lnTo>
                    <a:pt x="12203" y="8334"/>
                  </a:lnTo>
                  <a:lnTo>
                    <a:pt x="9425" y="10517"/>
                  </a:lnTo>
                  <a:lnTo>
                    <a:pt x="8058" y="13592"/>
                  </a:lnTo>
                  <a:lnTo>
                    <a:pt x="8036" y="20091"/>
                  </a:lnTo>
                  <a:lnTo>
                    <a:pt x="8731" y="22125"/>
                  </a:lnTo>
                  <a:lnTo>
                    <a:pt x="10120" y="23812"/>
                  </a:lnTo>
                  <a:lnTo>
                    <a:pt x="11608" y="25399"/>
                  </a:lnTo>
                  <a:lnTo>
                    <a:pt x="14237" y="26640"/>
                  </a:lnTo>
                  <a:lnTo>
                    <a:pt x="18008" y="27533"/>
                  </a:lnTo>
                  <a:lnTo>
                    <a:pt x="38397" y="32593"/>
                  </a:lnTo>
                  <a:lnTo>
                    <a:pt x="42713" y="34676"/>
                  </a:lnTo>
                  <a:lnTo>
                    <a:pt x="45392" y="37355"/>
                  </a:lnTo>
                  <a:lnTo>
                    <a:pt x="48170" y="40034"/>
                  </a:lnTo>
                  <a:lnTo>
                    <a:pt x="49559" y="43557"/>
                  </a:lnTo>
                  <a:lnTo>
                    <a:pt x="49559" y="53280"/>
                  </a:lnTo>
                  <a:lnTo>
                    <a:pt x="47525" y="57646"/>
                  </a:lnTo>
                  <a:lnTo>
                    <a:pt x="43637" y="60870"/>
                  </a:lnTo>
                  <a:close/>
                </a:path>
                <a:path w="314959" h="66675">
                  <a:moveTo>
                    <a:pt x="47327" y="19645"/>
                  </a:moveTo>
                  <a:lnTo>
                    <a:pt x="41374" y="19645"/>
                  </a:lnTo>
                  <a:lnTo>
                    <a:pt x="41076" y="15081"/>
                  </a:lnTo>
                  <a:lnTo>
                    <a:pt x="39290" y="11509"/>
                  </a:lnTo>
                  <a:lnTo>
                    <a:pt x="32742" y="6350"/>
                  </a:lnTo>
                  <a:lnTo>
                    <a:pt x="28723" y="5060"/>
                  </a:lnTo>
                  <a:lnTo>
                    <a:pt x="40266" y="5060"/>
                  </a:lnTo>
                  <a:lnTo>
                    <a:pt x="45094" y="8830"/>
                  </a:lnTo>
                  <a:lnTo>
                    <a:pt x="47327" y="13592"/>
                  </a:lnTo>
                  <a:lnTo>
                    <a:pt x="47327" y="19645"/>
                  </a:lnTo>
                  <a:close/>
                </a:path>
                <a:path w="314959" h="66675">
                  <a:moveTo>
                    <a:pt x="33337" y="66079"/>
                  </a:moveTo>
                  <a:lnTo>
                    <a:pt x="17462" y="66079"/>
                  </a:lnTo>
                  <a:lnTo>
                    <a:pt x="11261" y="64293"/>
                  </a:lnTo>
                  <a:lnTo>
                    <a:pt x="6697" y="60721"/>
                  </a:lnTo>
                  <a:lnTo>
                    <a:pt x="2232" y="57150"/>
                  </a:lnTo>
                  <a:lnTo>
                    <a:pt x="21" y="52040"/>
                  </a:lnTo>
                  <a:lnTo>
                    <a:pt x="0" y="43904"/>
                  </a:lnTo>
                  <a:lnTo>
                    <a:pt x="6101" y="43904"/>
                  </a:lnTo>
                  <a:lnTo>
                    <a:pt x="6101" y="49907"/>
                  </a:lnTo>
                  <a:lnTo>
                    <a:pt x="7838" y="54074"/>
                  </a:lnTo>
                  <a:lnTo>
                    <a:pt x="11310" y="56852"/>
                  </a:lnTo>
                  <a:lnTo>
                    <a:pt x="14783" y="59531"/>
                  </a:lnTo>
                  <a:lnTo>
                    <a:pt x="19893" y="60870"/>
                  </a:lnTo>
                  <a:lnTo>
                    <a:pt x="43637" y="60870"/>
                  </a:lnTo>
                  <a:lnTo>
                    <a:pt x="39389" y="64392"/>
                  </a:lnTo>
                  <a:lnTo>
                    <a:pt x="33337" y="66079"/>
                  </a:lnTo>
                  <a:close/>
                </a:path>
                <a:path w="314959" h="66675">
                  <a:moveTo>
                    <a:pt x="82010" y="66079"/>
                  </a:moveTo>
                  <a:lnTo>
                    <a:pt x="71096" y="66079"/>
                  </a:lnTo>
                  <a:lnTo>
                    <a:pt x="65837" y="63797"/>
                  </a:lnTo>
                  <a:lnTo>
                    <a:pt x="61769" y="59233"/>
                  </a:lnTo>
                  <a:lnTo>
                    <a:pt x="57800" y="54669"/>
                  </a:lnTo>
                  <a:lnTo>
                    <a:pt x="55816" y="48865"/>
                  </a:lnTo>
                  <a:lnTo>
                    <a:pt x="55816" y="34776"/>
                  </a:lnTo>
                  <a:lnTo>
                    <a:pt x="57800" y="28971"/>
                  </a:lnTo>
                  <a:lnTo>
                    <a:pt x="65738" y="19843"/>
                  </a:lnTo>
                  <a:lnTo>
                    <a:pt x="70996" y="17561"/>
                  </a:lnTo>
                  <a:lnTo>
                    <a:pt x="84093" y="17561"/>
                  </a:lnTo>
                  <a:lnTo>
                    <a:pt x="89352" y="19843"/>
                  </a:lnTo>
                  <a:lnTo>
                    <a:pt x="91509" y="22324"/>
                  </a:lnTo>
                  <a:lnTo>
                    <a:pt x="72634" y="22324"/>
                  </a:lnTo>
                  <a:lnTo>
                    <a:pt x="68764" y="24209"/>
                  </a:lnTo>
                  <a:lnTo>
                    <a:pt x="65674" y="28128"/>
                  </a:lnTo>
                  <a:lnTo>
                    <a:pt x="62910" y="31750"/>
                  </a:lnTo>
                  <a:lnTo>
                    <a:pt x="61471" y="36363"/>
                  </a:lnTo>
                  <a:lnTo>
                    <a:pt x="61471" y="47277"/>
                  </a:lnTo>
                  <a:lnTo>
                    <a:pt x="62910" y="51891"/>
                  </a:lnTo>
                  <a:lnTo>
                    <a:pt x="65787" y="55661"/>
                  </a:lnTo>
                  <a:lnTo>
                    <a:pt x="68764" y="59432"/>
                  </a:lnTo>
                  <a:lnTo>
                    <a:pt x="72683" y="61317"/>
                  </a:lnTo>
                  <a:lnTo>
                    <a:pt x="91502" y="61317"/>
                  </a:lnTo>
                  <a:lnTo>
                    <a:pt x="89302" y="62805"/>
                  </a:lnTo>
                  <a:lnTo>
                    <a:pt x="85929" y="64988"/>
                  </a:lnTo>
                  <a:lnTo>
                    <a:pt x="82010" y="66079"/>
                  </a:lnTo>
                  <a:close/>
                </a:path>
                <a:path w="314959" h="66675">
                  <a:moveTo>
                    <a:pt x="91502" y="61317"/>
                  </a:moveTo>
                  <a:lnTo>
                    <a:pt x="82407" y="61317"/>
                  </a:lnTo>
                  <a:lnTo>
                    <a:pt x="86276" y="59432"/>
                  </a:lnTo>
                  <a:lnTo>
                    <a:pt x="92130" y="51792"/>
                  </a:lnTo>
                  <a:lnTo>
                    <a:pt x="93586" y="47277"/>
                  </a:lnTo>
                  <a:lnTo>
                    <a:pt x="93586" y="36363"/>
                  </a:lnTo>
                  <a:lnTo>
                    <a:pt x="92130" y="31898"/>
                  </a:lnTo>
                  <a:lnTo>
                    <a:pt x="89043" y="27979"/>
                  </a:lnTo>
                  <a:lnTo>
                    <a:pt x="86276" y="24258"/>
                  </a:lnTo>
                  <a:lnTo>
                    <a:pt x="82357" y="22324"/>
                  </a:lnTo>
                  <a:lnTo>
                    <a:pt x="91509" y="22324"/>
                  </a:lnTo>
                  <a:lnTo>
                    <a:pt x="97289" y="28971"/>
                  </a:lnTo>
                  <a:lnTo>
                    <a:pt x="99274" y="34776"/>
                  </a:lnTo>
                  <a:lnTo>
                    <a:pt x="99274" y="46087"/>
                  </a:lnTo>
                  <a:lnTo>
                    <a:pt x="98430" y="50105"/>
                  </a:lnTo>
                  <a:lnTo>
                    <a:pt x="96744" y="53875"/>
                  </a:lnTo>
                  <a:lnTo>
                    <a:pt x="95156" y="57546"/>
                  </a:lnTo>
                  <a:lnTo>
                    <a:pt x="92676" y="60523"/>
                  </a:lnTo>
                  <a:lnTo>
                    <a:pt x="91502" y="61317"/>
                  </a:lnTo>
                  <a:close/>
                </a:path>
                <a:path w="314959" h="66675">
                  <a:moveTo>
                    <a:pt x="116244" y="18901"/>
                  </a:moveTo>
                  <a:lnTo>
                    <a:pt x="110588" y="18901"/>
                  </a:lnTo>
                  <a:lnTo>
                    <a:pt x="110588" y="9624"/>
                  </a:lnTo>
                  <a:lnTo>
                    <a:pt x="111481" y="6201"/>
                  </a:lnTo>
                  <a:lnTo>
                    <a:pt x="115152" y="2331"/>
                  </a:lnTo>
                  <a:lnTo>
                    <a:pt x="117980" y="1339"/>
                  </a:lnTo>
                  <a:lnTo>
                    <a:pt x="124032" y="1339"/>
                  </a:lnTo>
                  <a:lnTo>
                    <a:pt x="125570" y="1438"/>
                  </a:lnTo>
                  <a:lnTo>
                    <a:pt x="126364" y="1637"/>
                  </a:lnTo>
                  <a:lnTo>
                    <a:pt x="126364" y="5953"/>
                  </a:lnTo>
                  <a:lnTo>
                    <a:pt x="120163" y="5953"/>
                  </a:lnTo>
                  <a:lnTo>
                    <a:pt x="118575" y="6498"/>
                  </a:lnTo>
                  <a:lnTo>
                    <a:pt x="117583" y="7590"/>
                  </a:lnTo>
                  <a:lnTo>
                    <a:pt x="116690" y="8681"/>
                  </a:lnTo>
                  <a:lnTo>
                    <a:pt x="116244" y="10417"/>
                  </a:lnTo>
                  <a:lnTo>
                    <a:pt x="116244" y="18901"/>
                  </a:lnTo>
                  <a:close/>
                </a:path>
                <a:path w="314959" h="66675">
                  <a:moveTo>
                    <a:pt x="139535" y="18901"/>
                  </a:moveTo>
                  <a:lnTo>
                    <a:pt x="133879" y="18901"/>
                  </a:lnTo>
                  <a:lnTo>
                    <a:pt x="133879" y="5060"/>
                  </a:lnTo>
                  <a:lnTo>
                    <a:pt x="139535" y="5060"/>
                  </a:lnTo>
                  <a:lnTo>
                    <a:pt x="139535" y="18901"/>
                  </a:lnTo>
                  <a:close/>
                </a:path>
                <a:path w="314959" h="66675">
                  <a:moveTo>
                    <a:pt x="126364" y="6548"/>
                  </a:moveTo>
                  <a:lnTo>
                    <a:pt x="125669" y="6350"/>
                  </a:lnTo>
                  <a:lnTo>
                    <a:pt x="124925" y="6201"/>
                  </a:lnTo>
                  <a:lnTo>
                    <a:pt x="123338" y="6002"/>
                  </a:lnTo>
                  <a:lnTo>
                    <a:pt x="122743" y="5953"/>
                  </a:lnTo>
                  <a:lnTo>
                    <a:pt x="126364" y="5953"/>
                  </a:lnTo>
                  <a:lnTo>
                    <a:pt x="126364" y="6548"/>
                  </a:lnTo>
                  <a:close/>
                </a:path>
                <a:path w="314959" h="66675">
                  <a:moveTo>
                    <a:pt x="125173" y="23663"/>
                  </a:moveTo>
                  <a:lnTo>
                    <a:pt x="102700" y="23663"/>
                  </a:lnTo>
                  <a:lnTo>
                    <a:pt x="102700" y="18901"/>
                  </a:lnTo>
                  <a:lnTo>
                    <a:pt x="125173" y="18901"/>
                  </a:lnTo>
                  <a:lnTo>
                    <a:pt x="125173" y="23663"/>
                  </a:lnTo>
                  <a:close/>
                </a:path>
                <a:path w="314959" h="66675">
                  <a:moveTo>
                    <a:pt x="148762" y="23663"/>
                  </a:moveTo>
                  <a:lnTo>
                    <a:pt x="125843" y="23663"/>
                  </a:lnTo>
                  <a:lnTo>
                    <a:pt x="125843" y="18901"/>
                  </a:lnTo>
                  <a:lnTo>
                    <a:pt x="148762" y="18901"/>
                  </a:lnTo>
                  <a:lnTo>
                    <a:pt x="148762" y="23663"/>
                  </a:lnTo>
                  <a:close/>
                </a:path>
                <a:path w="314959" h="66675">
                  <a:moveTo>
                    <a:pt x="116244" y="64740"/>
                  </a:moveTo>
                  <a:lnTo>
                    <a:pt x="110588" y="64740"/>
                  </a:lnTo>
                  <a:lnTo>
                    <a:pt x="110588" y="23663"/>
                  </a:lnTo>
                  <a:lnTo>
                    <a:pt x="116244" y="23663"/>
                  </a:lnTo>
                  <a:lnTo>
                    <a:pt x="116244" y="64740"/>
                  </a:lnTo>
                  <a:close/>
                </a:path>
                <a:path w="314959" h="66675">
                  <a:moveTo>
                    <a:pt x="147175" y="65186"/>
                  </a:moveTo>
                  <a:lnTo>
                    <a:pt x="140081" y="65186"/>
                  </a:lnTo>
                  <a:lnTo>
                    <a:pt x="137451" y="64492"/>
                  </a:lnTo>
                  <a:lnTo>
                    <a:pt x="135963" y="63103"/>
                  </a:lnTo>
                  <a:lnTo>
                    <a:pt x="134574" y="61714"/>
                  </a:lnTo>
                  <a:lnTo>
                    <a:pt x="133975" y="59531"/>
                  </a:lnTo>
                  <a:lnTo>
                    <a:pt x="133879" y="23663"/>
                  </a:lnTo>
                  <a:lnTo>
                    <a:pt x="139535" y="23663"/>
                  </a:lnTo>
                  <a:lnTo>
                    <a:pt x="139535" y="57199"/>
                  </a:lnTo>
                  <a:lnTo>
                    <a:pt x="139932" y="58737"/>
                  </a:lnTo>
                  <a:lnTo>
                    <a:pt x="140726" y="59531"/>
                  </a:lnTo>
                  <a:lnTo>
                    <a:pt x="141618" y="60225"/>
                  </a:lnTo>
                  <a:lnTo>
                    <a:pt x="142760" y="60573"/>
                  </a:lnTo>
                  <a:lnTo>
                    <a:pt x="148762" y="60573"/>
                  </a:lnTo>
                  <a:lnTo>
                    <a:pt x="148762" y="65037"/>
                  </a:lnTo>
                  <a:lnTo>
                    <a:pt x="147968" y="65137"/>
                  </a:lnTo>
                  <a:lnTo>
                    <a:pt x="147175" y="65186"/>
                  </a:lnTo>
                  <a:close/>
                </a:path>
                <a:path w="314959" h="66675">
                  <a:moveTo>
                    <a:pt x="148762" y="60573"/>
                  </a:moveTo>
                  <a:lnTo>
                    <a:pt x="146232" y="60573"/>
                  </a:lnTo>
                  <a:lnTo>
                    <a:pt x="148762" y="60275"/>
                  </a:lnTo>
                  <a:lnTo>
                    <a:pt x="148762" y="60573"/>
                  </a:lnTo>
                  <a:close/>
                </a:path>
                <a:path w="314959" h="66675">
                  <a:moveTo>
                    <a:pt x="166066" y="26640"/>
                  </a:moveTo>
                  <a:lnTo>
                    <a:pt x="162254" y="26640"/>
                  </a:lnTo>
                  <a:lnTo>
                    <a:pt x="163841" y="23564"/>
                  </a:lnTo>
                  <a:lnTo>
                    <a:pt x="165875" y="21282"/>
                  </a:lnTo>
                  <a:lnTo>
                    <a:pt x="168356" y="19794"/>
                  </a:lnTo>
                  <a:lnTo>
                    <a:pt x="170935" y="18305"/>
                  </a:lnTo>
                  <a:lnTo>
                    <a:pt x="173912" y="17561"/>
                  </a:lnTo>
                  <a:lnTo>
                    <a:pt x="180460" y="17561"/>
                  </a:lnTo>
                  <a:lnTo>
                    <a:pt x="183189" y="18355"/>
                  </a:lnTo>
                  <a:lnTo>
                    <a:pt x="185471" y="19942"/>
                  </a:lnTo>
                  <a:lnTo>
                    <a:pt x="187852" y="21431"/>
                  </a:lnTo>
                  <a:lnTo>
                    <a:pt x="188522" y="22324"/>
                  </a:lnTo>
                  <a:lnTo>
                    <a:pt x="171630" y="22324"/>
                  </a:lnTo>
                  <a:lnTo>
                    <a:pt x="168207" y="23862"/>
                  </a:lnTo>
                  <a:lnTo>
                    <a:pt x="166066" y="26640"/>
                  </a:lnTo>
                  <a:close/>
                </a:path>
                <a:path w="314959" h="66675">
                  <a:moveTo>
                    <a:pt x="194549" y="26491"/>
                  </a:moveTo>
                  <a:lnTo>
                    <a:pt x="190382" y="26491"/>
                  </a:lnTo>
                  <a:lnTo>
                    <a:pt x="191819" y="23713"/>
                  </a:lnTo>
                  <a:lnTo>
                    <a:pt x="191916" y="23564"/>
                  </a:lnTo>
                  <a:lnTo>
                    <a:pt x="193855" y="21431"/>
                  </a:lnTo>
                  <a:lnTo>
                    <a:pt x="196335" y="19942"/>
                  </a:lnTo>
                  <a:lnTo>
                    <a:pt x="198915" y="18355"/>
                  </a:lnTo>
                  <a:lnTo>
                    <a:pt x="201842" y="17561"/>
                  </a:lnTo>
                  <a:lnTo>
                    <a:pt x="210176" y="17561"/>
                  </a:lnTo>
                  <a:lnTo>
                    <a:pt x="213947" y="18950"/>
                  </a:lnTo>
                  <a:lnTo>
                    <a:pt x="216978" y="22324"/>
                  </a:lnTo>
                  <a:lnTo>
                    <a:pt x="199709" y="22324"/>
                  </a:lnTo>
                  <a:lnTo>
                    <a:pt x="196633" y="23713"/>
                  </a:lnTo>
                  <a:lnTo>
                    <a:pt x="194549" y="26491"/>
                  </a:lnTo>
                  <a:close/>
                </a:path>
                <a:path w="314959" h="66675">
                  <a:moveTo>
                    <a:pt x="162403" y="64740"/>
                  </a:moveTo>
                  <a:lnTo>
                    <a:pt x="156896" y="64740"/>
                  </a:lnTo>
                  <a:lnTo>
                    <a:pt x="156896" y="18901"/>
                  </a:lnTo>
                  <a:lnTo>
                    <a:pt x="162105" y="18901"/>
                  </a:lnTo>
                  <a:lnTo>
                    <a:pt x="162105" y="26640"/>
                  </a:lnTo>
                  <a:lnTo>
                    <a:pt x="166066" y="26640"/>
                  </a:lnTo>
                  <a:lnTo>
                    <a:pt x="163544" y="29914"/>
                  </a:lnTo>
                  <a:lnTo>
                    <a:pt x="162403" y="33833"/>
                  </a:lnTo>
                  <a:lnTo>
                    <a:pt x="162403" y="64740"/>
                  </a:lnTo>
                  <a:close/>
                </a:path>
                <a:path w="314959" h="66675">
                  <a:moveTo>
                    <a:pt x="191424" y="64740"/>
                  </a:moveTo>
                  <a:lnTo>
                    <a:pt x="185769" y="64740"/>
                  </a:lnTo>
                  <a:lnTo>
                    <a:pt x="185695" y="29616"/>
                  </a:lnTo>
                  <a:lnTo>
                    <a:pt x="184975" y="27185"/>
                  </a:lnTo>
                  <a:lnTo>
                    <a:pt x="183387" y="25300"/>
                  </a:lnTo>
                  <a:lnTo>
                    <a:pt x="181800" y="23316"/>
                  </a:lnTo>
                  <a:lnTo>
                    <a:pt x="179369" y="22324"/>
                  </a:lnTo>
                  <a:lnTo>
                    <a:pt x="188522" y="22324"/>
                  </a:lnTo>
                  <a:lnTo>
                    <a:pt x="189452" y="23564"/>
                  </a:lnTo>
                  <a:lnTo>
                    <a:pt x="189566" y="23862"/>
                  </a:lnTo>
                  <a:lnTo>
                    <a:pt x="190382" y="26491"/>
                  </a:lnTo>
                  <a:lnTo>
                    <a:pt x="194549" y="26491"/>
                  </a:lnTo>
                  <a:lnTo>
                    <a:pt x="192466" y="29269"/>
                  </a:lnTo>
                  <a:lnTo>
                    <a:pt x="191424" y="33238"/>
                  </a:lnTo>
                  <a:lnTo>
                    <a:pt x="191424" y="64740"/>
                  </a:lnTo>
                  <a:close/>
                </a:path>
                <a:path w="314959" h="66675">
                  <a:moveTo>
                    <a:pt x="220148" y="64740"/>
                  </a:moveTo>
                  <a:lnTo>
                    <a:pt x="214641" y="64740"/>
                  </a:lnTo>
                  <a:lnTo>
                    <a:pt x="214532" y="29269"/>
                  </a:lnTo>
                  <a:lnTo>
                    <a:pt x="213748" y="26789"/>
                  </a:lnTo>
                  <a:lnTo>
                    <a:pt x="211962" y="25003"/>
                  </a:lnTo>
                  <a:lnTo>
                    <a:pt x="210276" y="23217"/>
                  </a:lnTo>
                  <a:lnTo>
                    <a:pt x="207547" y="22324"/>
                  </a:lnTo>
                  <a:lnTo>
                    <a:pt x="216978" y="22324"/>
                  </a:lnTo>
                  <a:lnTo>
                    <a:pt x="218908" y="24407"/>
                  </a:lnTo>
                  <a:lnTo>
                    <a:pt x="220148" y="28227"/>
                  </a:lnTo>
                  <a:lnTo>
                    <a:pt x="220148" y="64740"/>
                  </a:lnTo>
                  <a:close/>
                </a:path>
                <a:path w="314959" h="66675">
                  <a:moveTo>
                    <a:pt x="235969" y="32891"/>
                  </a:moveTo>
                  <a:lnTo>
                    <a:pt x="230314" y="32891"/>
                  </a:lnTo>
                  <a:lnTo>
                    <a:pt x="230611" y="27930"/>
                  </a:lnTo>
                  <a:lnTo>
                    <a:pt x="232348" y="24159"/>
                  </a:lnTo>
                  <a:lnTo>
                    <a:pt x="235523" y="21580"/>
                  </a:lnTo>
                  <a:lnTo>
                    <a:pt x="238698" y="18901"/>
                  </a:lnTo>
                  <a:lnTo>
                    <a:pt x="243162" y="17561"/>
                  </a:lnTo>
                  <a:lnTo>
                    <a:pt x="254771" y="17561"/>
                  </a:lnTo>
                  <a:lnTo>
                    <a:pt x="259037" y="18851"/>
                  </a:lnTo>
                  <a:lnTo>
                    <a:pt x="261716" y="21431"/>
                  </a:lnTo>
                  <a:lnTo>
                    <a:pt x="262717" y="22324"/>
                  </a:lnTo>
                  <a:lnTo>
                    <a:pt x="244403" y="22324"/>
                  </a:lnTo>
                  <a:lnTo>
                    <a:pt x="241426" y="23217"/>
                  </a:lnTo>
                  <a:lnTo>
                    <a:pt x="239243" y="25003"/>
                  </a:lnTo>
                  <a:lnTo>
                    <a:pt x="237160" y="26789"/>
                  </a:lnTo>
                  <a:lnTo>
                    <a:pt x="236068" y="29418"/>
                  </a:lnTo>
                  <a:lnTo>
                    <a:pt x="235969" y="32891"/>
                  </a:lnTo>
                  <a:close/>
                </a:path>
                <a:path w="314959" h="66675">
                  <a:moveTo>
                    <a:pt x="247627" y="66079"/>
                  </a:moveTo>
                  <a:lnTo>
                    <a:pt x="239194" y="66079"/>
                  </a:lnTo>
                  <a:lnTo>
                    <a:pt x="235423" y="64938"/>
                  </a:lnTo>
                  <a:lnTo>
                    <a:pt x="232488" y="62607"/>
                  </a:lnTo>
                  <a:lnTo>
                    <a:pt x="229768" y="60275"/>
                  </a:lnTo>
                  <a:lnTo>
                    <a:pt x="228503" y="57249"/>
                  </a:lnTo>
                  <a:lnTo>
                    <a:pt x="228379" y="48220"/>
                  </a:lnTo>
                  <a:lnTo>
                    <a:pt x="229917" y="44896"/>
                  </a:lnTo>
                  <a:lnTo>
                    <a:pt x="232993" y="42713"/>
                  </a:lnTo>
                  <a:lnTo>
                    <a:pt x="236068" y="40431"/>
                  </a:lnTo>
                  <a:lnTo>
                    <a:pt x="242964" y="38794"/>
                  </a:lnTo>
                  <a:lnTo>
                    <a:pt x="256061" y="37603"/>
                  </a:lnTo>
                  <a:lnTo>
                    <a:pt x="257748" y="37058"/>
                  </a:lnTo>
                  <a:lnTo>
                    <a:pt x="259732" y="35272"/>
                  </a:lnTo>
                  <a:lnTo>
                    <a:pt x="260228" y="33783"/>
                  </a:lnTo>
                  <a:lnTo>
                    <a:pt x="260228" y="28624"/>
                  </a:lnTo>
                  <a:lnTo>
                    <a:pt x="259286" y="26292"/>
                  </a:lnTo>
                  <a:lnTo>
                    <a:pt x="255515" y="23117"/>
                  </a:lnTo>
                  <a:lnTo>
                    <a:pt x="252439" y="22324"/>
                  </a:lnTo>
                  <a:lnTo>
                    <a:pt x="262717" y="22324"/>
                  </a:lnTo>
                  <a:lnTo>
                    <a:pt x="264495" y="23911"/>
                  </a:lnTo>
                  <a:lnTo>
                    <a:pt x="265884" y="27433"/>
                  </a:lnTo>
                  <a:lnTo>
                    <a:pt x="265884" y="39737"/>
                  </a:lnTo>
                  <a:lnTo>
                    <a:pt x="260079" y="39737"/>
                  </a:lnTo>
                  <a:lnTo>
                    <a:pt x="259484" y="40729"/>
                  </a:lnTo>
                  <a:lnTo>
                    <a:pt x="257698" y="41423"/>
                  </a:lnTo>
                  <a:lnTo>
                    <a:pt x="251745" y="42217"/>
                  </a:lnTo>
                  <a:lnTo>
                    <a:pt x="248471" y="42763"/>
                  </a:lnTo>
                  <a:lnTo>
                    <a:pt x="244899" y="43457"/>
                  </a:lnTo>
                  <a:lnTo>
                    <a:pt x="241327" y="44053"/>
                  </a:lnTo>
                  <a:lnTo>
                    <a:pt x="238598" y="45045"/>
                  </a:lnTo>
                  <a:lnTo>
                    <a:pt x="236713" y="46434"/>
                  </a:lnTo>
                  <a:lnTo>
                    <a:pt x="234927" y="47823"/>
                  </a:lnTo>
                  <a:lnTo>
                    <a:pt x="234034" y="49758"/>
                  </a:lnTo>
                  <a:lnTo>
                    <a:pt x="234034" y="55016"/>
                  </a:lnTo>
                  <a:lnTo>
                    <a:pt x="235027" y="57249"/>
                  </a:lnTo>
                  <a:lnTo>
                    <a:pt x="237011" y="58935"/>
                  </a:lnTo>
                  <a:lnTo>
                    <a:pt x="239095" y="60523"/>
                  </a:lnTo>
                  <a:lnTo>
                    <a:pt x="241525" y="61317"/>
                  </a:lnTo>
                  <a:lnTo>
                    <a:pt x="257103" y="61317"/>
                  </a:lnTo>
                  <a:lnTo>
                    <a:pt x="255813" y="62607"/>
                  </a:lnTo>
                  <a:lnTo>
                    <a:pt x="253233" y="63996"/>
                  </a:lnTo>
                  <a:lnTo>
                    <a:pt x="250753" y="65385"/>
                  </a:lnTo>
                  <a:lnTo>
                    <a:pt x="247627" y="66079"/>
                  </a:lnTo>
                  <a:close/>
                </a:path>
                <a:path w="314959" h="66675">
                  <a:moveTo>
                    <a:pt x="257103" y="61317"/>
                  </a:moveTo>
                  <a:lnTo>
                    <a:pt x="248868" y="61317"/>
                  </a:lnTo>
                  <a:lnTo>
                    <a:pt x="252638" y="59977"/>
                  </a:lnTo>
                  <a:lnTo>
                    <a:pt x="258690" y="54520"/>
                  </a:lnTo>
                  <a:lnTo>
                    <a:pt x="260228" y="51147"/>
                  </a:lnTo>
                  <a:lnTo>
                    <a:pt x="260228" y="39737"/>
                  </a:lnTo>
                  <a:lnTo>
                    <a:pt x="265884" y="39737"/>
                  </a:lnTo>
                  <a:lnTo>
                    <a:pt x="265884" y="56703"/>
                  </a:lnTo>
                  <a:lnTo>
                    <a:pt x="260526" y="56703"/>
                  </a:lnTo>
                  <a:lnTo>
                    <a:pt x="258244" y="60176"/>
                  </a:lnTo>
                  <a:lnTo>
                    <a:pt x="257103" y="61317"/>
                  </a:lnTo>
                  <a:close/>
                </a:path>
                <a:path w="314959" h="66675">
                  <a:moveTo>
                    <a:pt x="269009" y="64740"/>
                  </a:moveTo>
                  <a:lnTo>
                    <a:pt x="264842" y="64740"/>
                  </a:lnTo>
                  <a:lnTo>
                    <a:pt x="263155" y="64144"/>
                  </a:lnTo>
                  <a:lnTo>
                    <a:pt x="261171" y="61763"/>
                  </a:lnTo>
                  <a:lnTo>
                    <a:pt x="260779" y="60275"/>
                  </a:lnTo>
                  <a:lnTo>
                    <a:pt x="260675" y="56703"/>
                  </a:lnTo>
                  <a:lnTo>
                    <a:pt x="265884" y="56703"/>
                  </a:lnTo>
                  <a:lnTo>
                    <a:pt x="265884" y="57745"/>
                  </a:lnTo>
                  <a:lnTo>
                    <a:pt x="266132" y="58489"/>
                  </a:lnTo>
                  <a:lnTo>
                    <a:pt x="267124" y="59680"/>
                  </a:lnTo>
                  <a:lnTo>
                    <a:pt x="267967" y="59977"/>
                  </a:lnTo>
                  <a:lnTo>
                    <a:pt x="270795" y="59977"/>
                  </a:lnTo>
                  <a:lnTo>
                    <a:pt x="270795" y="64442"/>
                  </a:lnTo>
                  <a:lnTo>
                    <a:pt x="269505" y="64641"/>
                  </a:lnTo>
                  <a:lnTo>
                    <a:pt x="269009" y="64740"/>
                  </a:lnTo>
                  <a:close/>
                </a:path>
                <a:path w="314959" h="66675">
                  <a:moveTo>
                    <a:pt x="270795" y="59977"/>
                  </a:moveTo>
                  <a:lnTo>
                    <a:pt x="270051" y="59977"/>
                  </a:lnTo>
                  <a:lnTo>
                    <a:pt x="270596" y="59779"/>
                  </a:lnTo>
                  <a:lnTo>
                    <a:pt x="270795" y="59680"/>
                  </a:lnTo>
                  <a:lnTo>
                    <a:pt x="270795" y="59977"/>
                  </a:lnTo>
                  <a:close/>
                </a:path>
                <a:path w="314959" h="66675">
                  <a:moveTo>
                    <a:pt x="278663" y="64740"/>
                  </a:moveTo>
                  <a:lnTo>
                    <a:pt x="271817" y="64740"/>
                  </a:lnTo>
                  <a:lnTo>
                    <a:pt x="289528" y="40927"/>
                  </a:lnTo>
                  <a:lnTo>
                    <a:pt x="273157" y="18901"/>
                  </a:lnTo>
                  <a:lnTo>
                    <a:pt x="280152" y="18901"/>
                  </a:lnTo>
                  <a:lnTo>
                    <a:pt x="293248" y="36314"/>
                  </a:lnTo>
                  <a:lnTo>
                    <a:pt x="299776" y="36314"/>
                  </a:lnTo>
                  <a:lnTo>
                    <a:pt x="296374" y="40778"/>
                  </a:lnTo>
                  <a:lnTo>
                    <a:pt x="299953" y="45541"/>
                  </a:lnTo>
                  <a:lnTo>
                    <a:pt x="292802" y="45541"/>
                  </a:lnTo>
                  <a:lnTo>
                    <a:pt x="278663" y="64740"/>
                  </a:lnTo>
                  <a:close/>
                </a:path>
                <a:path w="314959" h="66675">
                  <a:moveTo>
                    <a:pt x="299776" y="36314"/>
                  </a:moveTo>
                  <a:lnTo>
                    <a:pt x="293248" y="36314"/>
                  </a:lnTo>
                  <a:lnTo>
                    <a:pt x="306048" y="18901"/>
                  </a:lnTo>
                  <a:lnTo>
                    <a:pt x="313043" y="18901"/>
                  </a:lnTo>
                  <a:lnTo>
                    <a:pt x="299776" y="36314"/>
                  </a:lnTo>
                  <a:close/>
                </a:path>
                <a:path w="314959" h="66675">
                  <a:moveTo>
                    <a:pt x="314382" y="64740"/>
                  </a:moveTo>
                  <a:lnTo>
                    <a:pt x="307238" y="64740"/>
                  </a:lnTo>
                  <a:lnTo>
                    <a:pt x="292802" y="45541"/>
                  </a:lnTo>
                  <a:lnTo>
                    <a:pt x="299953" y="45541"/>
                  </a:lnTo>
                  <a:lnTo>
                    <a:pt x="314382" y="647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62">
              <a:extLst>
                <a:ext uri="{FF2B5EF4-FFF2-40B4-BE49-F238E27FC236}">
                  <a16:creationId xmlns:a16="http://schemas.microsoft.com/office/drawing/2014/main" id="{D447679B-7531-4C13-B83F-9BB745483574}"/>
                </a:ext>
              </a:extLst>
            </p:cNvPr>
            <p:cNvSpPr/>
            <p:nvPr/>
          </p:nvSpPr>
          <p:spPr>
            <a:xfrm>
              <a:off x="6521121" y="106062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63">
              <a:extLst>
                <a:ext uri="{FF2B5EF4-FFF2-40B4-BE49-F238E27FC236}">
                  <a16:creationId xmlns:a16="http://schemas.microsoft.com/office/drawing/2014/main" id="{24CA57D5-6650-4422-B774-10FBA4F5D75A}"/>
                </a:ext>
              </a:extLst>
            </p:cNvPr>
            <p:cNvSpPr/>
            <p:nvPr/>
          </p:nvSpPr>
          <p:spPr>
            <a:xfrm>
              <a:off x="6521121" y="106062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64">
              <a:extLst>
                <a:ext uri="{FF2B5EF4-FFF2-40B4-BE49-F238E27FC236}">
                  <a16:creationId xmlns:a16="http://schemas.microsoft.com/office/drawing/2014/main" id="{FA989A90-1D23-46B2-80EE-7DC4FC340CBA}"/>
                </a:ext>
              </a:extLst>
            </p:cNvPr>
            <p:cNvSpPr/>
            <p:nvPr/>
          </p:nvSpPr>
          <p:spPr>
            <a:xfrm>
              <a:off x="6776558" y="1083292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74407" y="49262"/>
                  </a:moveTo>
                  <a:lnTo>
                    <a:pt x="131246" y="49262"/>
                  </a:lnTo>
                  <a:lnTo>
                    <a:pt x="131246" y="43904"/>
                  </a:lnTo>
                  <a:lnTo>
                    <a:pt x="159970" y="2530"/>
                  </a:lnTo>
                  <a:lnTo>
                    <a:pt x="165030" y="2530"/>
                  </a:lnTo>
                  <a:lnTo>
                    <a:pt x="165030" y="10715"/>
                  </a:lnTo>
                  <a:lnTo>
                    <a:pt x="159821" y="10715"/>
                  </a:lnTo>
                  <a:lnTo>
                    <a:pt x="136307" y="44499"/>
                  </a:lnTo>
                  <a:lnTo>
                    <a:pt x="174407" y="44499"/>
                  </a:lnTo>
                  <a:lnTo>
                    <a:pt x="174407" y="49262"/>
                  </a:lnTo>
                  <a:close/>
                </a:path>
                <a:path w="323850" h="66675">
                  <a:moveTo>
                    <a:pt x="165030" y="44499"/>
                  </a:moveTo>
                  <a:lnTo>
                    <a:pt x="159970" y="44499"/>
                  </a:lnTo>
                  <a:lnTo>
                    <a:pt x="159970" y="10715"/>
                  </a:lnTo>
                  <a:lnTo>
                    <a:pt x="165030" y="10715"/>
                  </a:lnTo>
                  <a:lnTo>
                    <a:pt x="165030" y="44499"/>
                  </a:lnTo>
                  <a:close/>
                </a:path>
                <a:path w="323850" h="66675">
                  <a:moveTo>
                    <a:pt x="165030" y="64740"/>
                  </a:moveTo>
                  <a:lnTo>
                    <a:pt x="159970" y="64740"/>
                  </a:lnTo>
                  <a:lnTo>
                    <a:pt x="159970" y="49262"/>
                  </a:lnTo>
                  <a:lnTo>
                    <a:pt x="165030" y="49262"/>
                  </a:lnTo>
                  <a:lnTo>
                    <a:pt x="165030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4285" y="43904"/>
                  </a:moveTo>
                  <a:lnTo>
                    <a:pt x="244859" y="43904"/>
                  </a:lnTo>
                  <a:lnTo>
                    <a:pt x="239898" y="41969"/>
                  </a:lnTo>
                  <a:lnTo>
                    <a:pt x="236028" y="38100"/>
                  </a:lnTo>
                  <a:lnTo>
                    <a:pt x="232258" y="34131"/>
                  </a:lnTo>
                  <a:lnTo>
                    <a:pt x="230373" y="29120"/>
                  </a:lnTo>
                  <a:lnTo>
                    <a:pt x="230373" y="17016"/>
                  </a:lnTo>
                  <a:lnTo>
                    <a:pt x="232357" y="12005"/>
                  </a:lnTo>
                  <a:lnTo>
                    <a:pt x="240394" y="3968"/>
                  </a:lnTo>
                  <a:lnTo>
                    <a:pt x="245454" y="1934"/>
                  </a:lnTo>
                  <a:lnTo>
                    <a:pt x="259345" y="1934"/>
                  </a:lnTo>
                  <a:lnTo>
                    <a:pt x="264901" y="4564"/>
                  </a:lnTo>
                  <a:lnTo>
                    <a:pt x="266229" y="6697"/>
                  </a:lnTo>
                  <a:lnTo>
                    <a:pt x="246645" y="6697"/>
                  </a:lnTo>
                  <a:lnTo>
                    <a:pt x="243073" y="8235"/>
                  </a:lnTo>
                  <a:lnTo>
                    <a:pt x="240196" y="11310"/>
                  </a:lnTo>
                  <a:lnTo>
                    <a:pt x="237417" y="14386"/>
                  </a:lnTo>
                  <a:lnTo>
                    <a:pt x="236028" y="18206"/>
                  </a:lnTo>
                  <a:lnTo>
                    <a:pt x="236028" y="27533"/>
                  </a:lnTo>
                  <a:lnTo>
                    <a:pt x="237368" y="31452"/>
                  </a:lnTo>
                  <a:lnTo>
                    <a:pt x="240047" y="34528"/>
                  </a:lnTo>
                  <a:lnTo>
                    <a:pt x="242825" y="37603"/>
                  </a:lnTo>
                  <a:lnTo>
                    <a:pt x="246496" y="39141"/>
                  </a:lnTo>
                  <a:lnTo>
                    <a:pt x="263682" y="39141"/>
                  </a:lnTo>
                  <a:lnTo>
                    <a:pt x="263413" y="39439"/>
                  </a:lnTo>
                  <a:lnTo>
                    <a:pt x="257460" y="43011"/>
                  </a:lnTo>
                  <a:lnTo>
                    <a:pt x="254285" y="43904"/>
                  </a:lnTo>
                  <a:close/>
                </a:path>
                <a:path w="323850" h="66675">
                  <a:moveTo>
                    <a:pt x="263682" y="39141"/>
                  </a:moveTo>
                  <a:lnTo>
                    <a:pt x="255624" y="39141"/>
                  </a:lnTo>
                  <a:lnTo>
                    <a:pt x="259345" y="37603"/>
                  </a:lnTo>
                  <a:lnTo>
                    <a:pt x="265099" y="31452"/>
                  </a:lnTo>
                  <a:lnTo>
                    <a:pt x="266538" y="27533"/>
                  </a:lnTo>
                  <a:lnTo>
                    <a:pt x="266538" y="17809"/>
                  </a:lnTo>
                  <a:lnTo>
                    <a:pt x="265199" y="13890"/>
                  </a:lnTo>
                  <a:lnTo>
                    <a:pt x="259841" y="8135"/>
                  </a:lnTo>
                  <a:lnTo>
                    <a:pt x="255971" y="6697"/>
                  </a:lnTo>
                  <a:lnTo>
                    <a:pt x="266229" y="6697"/>
                  </a:lnTo>
                  <a:lnTo>
                    <a:pt x="273183" y="33486"/>
                  </a:lnTo>
                  <a:lnTo>
                    <a:pt x="267431" y="33486"/>
                  </a:lnTo>
                  <a:lnTo>
                    <a:pt x="265744" y="36859"/>
                  </a:lnTo>
                  <a:lnTo>
                    <a:pt x="263682" y="39141"/>
                  </a:lnTo>
                  <a:close/>
                </a:path>
                <a:path w="323850" h="66675">
                  <a:moveTo>
                    <a:pt x="264992" y="61317"/>
                  </a:moveTo>
                  <a:lnTo>
                    <a:pt x="256021" y="61317"/>
                  </a:lnTo>
                  <a:lnTo>
                    <a:pt x="260238" y="58935"/>
                  </a:lnTo>
                  <a:lnTo>
                    <a:pt x="263115" y="54173"/>
                  </a:lnTo>
                  <a:lnTo>
                    <a:pt x="266092" y="49410"/>
                  </a:lnTo>
                  <a:lnTo>
                    <a:pt x="267473" y="43011"/>
                  </a:lnTo>
                  <a:lnTo>
                    <a:pt x="267580" y="33486"/>
                  </a:lnTo>
                  <a:lnTo>
                    <a:pt x="273183" y="33486"/>
                  </a:lnTo>
                  <a:lnTo>
                    <a:pt x="273223" y="43904"/>
                  </a:lnTo>
                  <a:lnTo>
                    <a:pt x="271350" y="51345"/>
                  </a:lnTo>
                  <a:lnTo>
                    <a:pt x="267580" y="57298"/>
                  </a:lnTo>
                  <a:lnTo>
                    <a:pt x="264992" y="61317"/>
                  </a:lnTo>
                  <a:close/>
                </a:path>
                <a:path w="323850" h="66675">
                  <a:moveTo>
                    <a:pt x="258303" y="66079"/>
                  </a:moveTo>
                  <a:lnTo>
                    <a:pt x="245504" y="66079"/>
                  </a:lnTo>
                  <a:lnTo>
                    <a:pt x="241089" y="64740"/>
                  </a:lnTo>
                  <a:lnTo>
                    <a:pt x="234540" y="59382"/>
                  </a:lnTo>
                  <a:lnTo>
                    <a:pt x="232556" y="55314"/>
                  </a:lnTo>
                  <a:lnTo>
                    <a:pt x="231861" y="49857"/>
                  </a:lnTo>
                  <a:lnTo>
                    <a:pt x="237517" y="49857"/>
                  </a:lnTo>
                  <a:lnTo>
                    <a:pt x="238112" y="53429"/>
                  </a:lnTo>
                  <a:lnTo>
                    <a:pt x="239551" y="56257"/>
                  </a:lnTo>
                  <a:lnTo>
                    <a:pt x="241833" y="58340"/>
                  </a:lnTo>
                  <a:lnTo>
                    <a:pt x="244115" y="60325"/>
                  </a:lnTo>
                  <a:lnTo>
                    <a:pt x="246992" y="61317"/>
                  </a:lnTo>
                  <a:lnTo>
                    <a:pt x="264992" y="61317"/>
                  </a:lnTo>
                  <a:lnTo>
                    <a:pt x="263810" y="63152"/>
                  </a:lnTo>
                  <a:lnTo>
                    <a:pt x="258303" y="66079"/>
                  </a:lnTo>
                  <a:close/>
                </a:path>
                <a:path w="323850" h="66675">
                  <a:moveTo>
                    <a:pt x="308164" y="66079"/>
                  </a:moveTo>
                  <a:lnTo>
                    <a:pt x="294174" y="66079"/>
                  </a:lnTo>
                  <a:lnTo>
                    <a:pt x="288568" y="63500"/>
                  </a:lnTo>
                  <a:lnTo>
                    <a:pt x="280383" y="24060"/>
                  </a:lnTo>
                  <a:lnTo>
                    <a:pt x="282268" y="16569"/>
                  </a:lnTo>
                  <a:lnTo>
                    <a:pt x="289808" y="4861"/>
                  </a:lnTo>
                  <a:lnTo>
                    <a:pt x="295315" y="1934"/>
                  </a:lnTo>
                  <a:lnTo>
                    <a:pt x="308313" y="1934"/>
                  </a:lnTo>
                  <a:lnTo>
                    <a:pt x="312778" y="3373"/>
                  </a:lnTo>
                  <a:lnTo>
                    <a:pt x="316463" y="6697"/>
                  </a:lnTo>
                  <a:lnTo>
                    <a:pt x="297498" y="6697"/>
                  </a:lnTo>
                  <a:lnTo>
                    <a:pt x="293232" y="9128"/>
                  </a:lnTo>
                  <a:lnTo>
                    <a:pt x="290354" y="13989"/>
                  </a:lnTo>
                  <a:lnTo>
                    <a:pt x="287477" y="18752"/>
                  </a:lnTo>
                  <a:lnTo>
                    <a:pt x="286122" y="25201"/>
                  </a:lnTo>
                  <a:lnTo>
                    <a:pt x="286038" y="34528"/>
                  </a:lnTo>
                  <a:lnTo>
                    <a:pt x="290389" y="34528"/>
                  </a:lnTo>
                  <a:lnTo>
                    <a:pt x="288519" y="36462"/>
                  </a:lnTo>
                  <a:lnTo>
                    <a:pt x="287080" y="40431"/>
                  </a:lnTo>
                  <a:lnTo>
                    <a:pt x="287080" y="50353"/>
                  </a:lnTo>
                  <a:lnTo>
                    <a:pt x="288419" y="54272"/>
                  </a:lnTo>
                  <a:lnTo>
                    <a:pt x="291098" y="57150"/>
                  </a:lnTo>
                  <a:lnTo>
                    <a:pt x="293876" y="59928"/>
                  </a:lnTo>
                  <a:lnTo>
                    <a:pt x="297696" y="61317"/>
                  </a:lnTo>
                  <a:lnTo>
                    <a:pt x="315953" y="61317"/>
                  </a:lnTo>
                  <a:lnTo>
                    <a:pt x="313174" y="64095"/>
                  </a:lnTo>
                  <a:lnTo>
                    <a:pt x="308164" y="66079"/>
                  </a:lnTo>
                  <a:close/>
                </a:path>
                <a:path w="323850" h="66675">
                  <a:moveTo>
                    <a:pt x="321608" y="18305"/>
                  </a:moveTo>
                  <a:lnTo>
                    <a:pt x="316101" y="18305"/>
                  </a:lnTo>
                  <a:lnTo>
                    <a:pt x="315605" y="14833"/>
                  </a:lnTo>
                  <a:lnTo>
                    <a:pt x="314216" y="12055"/>
                  </a:lnTo>
                  <a:lnTo>
                    <a:pt x="311934" y="9971"/>
                  </a:lnTo>
                  <a:lnTo>
                    <a:pt x="309652" y="7788"/>
                  </a:lnTo>
                  <a:lnTo>
                    <a:pt x="306725" y="6697"/>
                  </a:lnTo>
                  <a:lnTo>
                    <a:pt x="316463" y="6697"/>
                  </a:lnTo>
                  <a:lnTo>
                    <a:pt x="319128" y="9028"/>
                  </a:lnTo>
                  <a:lnTo>
                    <a:pt x="321013" y="13047"/>
                  </a:lnTo>
                  <a:lnTo>
                    <a:pt x="321608" y="18305"/>
                  </a:lnTo>
                  <a:close/>
                </a:path>
                <a:path w="323850" h="66675">
                  <a:moveTo>
                    <a:pt x="290389" y="34528"/>
                  </a:moveTo>
                  <a:lnTo>
                    <a:pt x="286187" y="34528"/>
                  </a:lnTo>
                  <a:lnTo>
                    <a:pt x="287675" y="31353"/>
                  </a:lnTo>
                  <a:lnTo>
                    <a:pt x="289908" y="28872"/>
                  </a:lnTo>
                  <a:lnTo>
                    <a:pt x="292884" y="27086"/>
                  </a:lnTo>
                  <a:lnTo>
                    <a:pt x="295960" y="25201"/>
                  </a:lnTo>
                  <a:lnTo>
                    <a:pt x="299234" y="24258"/>
                  </a:lnTo>
                  <a:lnTo>
                    <a:pt x="308759" y="24258"/>
                  </a:lnTo>
                  <a:lnTo>
                    <a:pt x="313671" y="26193"/>
                  </a:lnTo>
                  <a:lnTo>
                    <a:pt x="316426" y="29021"/>
                  </a:lnTo>
                  <a:lnTo>
                    <a:pt x="297994" y="29021"/>
                  </a:lnTo>
                  <a:lnTo>
                    <a:pt x="294273" y="30509"/>
                  </a:lnTo>
                  <a:lnTo>
                    <a:pt x="290389" y="34528"/>
                  </a:lnTo>
                  <a:close/>
                </a:path>
                <a:path w="323850" h="66675">
                  <a:moveTo>
                    <a:pt x="315953" y="61317"/>
                  </a:moveTo>
                  <a:lnTo>
                    <a:pt x="306924" y="61317"/>
                  </a:lnTo>
                  <a:lnTo>
                    <a:pt x="310496" y="59779"/>
                  </a:lnTo>
                  <a:lnTo>
                    <a:pt x="316151" y="53528"/>
                  </a:lnTo>
                  <a:lnTo>
                    <a:pt x="317590" y="49758"/>
                  </a:lnTo>
                  <a:lnTo>
                    <a:pt x="317519" y="40431"/>
                  </a:lnTo>
                  <a:lnTo>
                    <a:pt x="316201" y="36710"/>
                  </a:lnTo>
                  <a:lnTo>
                    <a:pt x="313423" y="33635"/>
                  </a:lnTo>
                  <a:lnTo>
                    <a:pt x="310744" y="30559"/>
                  </a:lnTo>
                  <a:lnTo>
                    <a:pt x="307122" y="29021"/>
                  </a:lnTo>
                  <a:lnTo>
                    <a:pt x="316426" y="29021"/>
                  </a:lnTo>
                  <a:lnTo>
                    <a:pt x="317937" y="30559"/>
                  </a:lnTo>
                  <a:lnTo>
                    <a:pt x="321310" y="33932"/>
                  </a:lnTo>
                  <a:lnTo>
                    <a:pt x="323245" y="38893"/>
                  </a:lnTo>
                  <a:lnTo>
                    <a:pt x="323245" y="51097"/>
                  </a:lnTo>
                  <a:lnTo>
                    <a:pt x="321211" y="56157"/>
                  </a:lnTo>
                  <a:lnTo>
                    <a:pt x="317143" y="60126"/>
                  </a:lnTo>
                  <a:lnTo>
                    <a:pt x="315953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65">
              <a:extLst>
                <a:ext uri="{FF2B5EF4-FFF2-40B4-BE49-F238E27FC236}">
                  <a16:creationId xmlns:a16="http://schemas.microsoft.com/office/drawing/2014/main" id="{44369C41-2BD4-4304-9198-15C360DF2A5B}"/>
                </a:ext>
              </a:extLst>
            </p:cNvPr>
            <p:cNvSpPr/>
            <p:nvPr/>
          </p:nvSpPr>
          <p:spPr>
            <a:xfrm>
              <a:off x="6524496" y="169733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700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700" y="0"/>
                  </a:lnTo>
                  <a:lnTo>
                    <a:pt x="830700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66">
              <a:extLst>
                <a:ext uri="{FF2B5EF4-FFF2-40B4-BE49-F238E27FC236}">
                  <a16:creationId xmlns:a16="http://schemas.microsoft.com/office/drawing/2014/main" id="{828AE874-86AB-4EB2-BEB9-6A77E058A592}"/>
                </a:ext>
              </a:extLst>
            </p:cNvPr>
            <p:cNvSpPr/>
            <p:nvPr/>
          </p:nvSpPr>
          <p:spPr>
            <a:xfrm>
              <a:off x="6524496" y="169733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700" y="0"/>
                  </a:lnTo>
                  <a:lnTo>
                    <a:pt x="830700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67">
              <a:extLst>
                <a:ext uri="{FF2B5EF4-FFF2-40B4-BE49-F238E27FC236}">
                  <a16:creationId xmlns:a16="http://schemas.microsoft.com/office/drawing/2014/main" id="{1E435C59-CAE8-4963-B866-95C1E47F210E}"/>
                </a:ext>
              </a:extLst>
            </p:cNvPr>
            <p:cNvSpPr/>
            <p:nvPr/>
          </p:nvSpPr>
          <p:spPr>
            <a:xfrm>
              <a:off x="6670580" y="1721933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68">
              <a:extLst>
                <a:ext uri="{FF2B5EF4-FFF2-40B4-BE49-F238E27FC236}">
                  <a16:creationId xmlns:a16="http://schemas.microsoft.com/office/drawing/2014/main" id="{5B6E024B-4460-42E2-8047-4FA4F8034C74}"/>
                </a:ext>
              </a:extLst>
            </p:cNvPr>
            <p:cNvSpPr/>
            <p:nvPr/>
          </p:nvSpPr>
          <p:spPr>
            <a:xfrm>
              <a:off x="6521121" y="234165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69">
              <a:extLst>
                <a:ext uri="{FF2B5EF4-FFF2-40B4-BE49-F238E27FC236}">
                  <a16:creationId xmlns:a16="http://schemas.microsoft.com/office/drawing/2014/main" id="{4318DFF4-8538-47E7-BB57-806161111773}"/>
                </a:ext>
              </a:extLst>
            </p:cNvPr>
            <p:cNvSpPr/>
            <p:nvPr/>
          </p:nvSpPr>
          <p:spPr>
            <a:xfrm>
              <a:off x="6667205" y="2366254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70">
            <a:extLst>
              <a:ext uri="{FF2B5EF4-FFF2-40B4-BE49-F238E27FC236}">
                <a16:creationId xmlns:a16="http://schemas.microsoft.com/office/drawing/2014/main" id="{B8360992-2165-46ED-9449-B8542F664070}"/>
              </a:ext>
            </a:extLst>
          </p:cNvPr>
          <p:cNvGrpSpPr/>
          <p:nvPr/>
        </p:nvGrpSpPr>
        <p:grpSpPr>
          <a:xfrm>
            <a:off x="9424055" y="826080"/>
            <a:ext cx="1270078" cy="4351338"/>
            <a:chOff x="7540670" y="262853"/>
            <a:chExt cx="857885" cy="3789045"/>
          </a:xfrm>
        </p:grpSpPr>
        <p:sp>
          <p:nvSpPr>
            <p:cNvPr id="152" name="object 71">
              <a:extLst>
                <a:ext uri="{FF2B5EF4-FFF2-40B4-BE49-F238E27FC236}">
                  <a16:creationId xmlns:a16="http://schemas.microsoft.com/office/drawing/2014/main" id="{E88CAD19-0B8C-4C74-AA41-092E699D5ABB}"/>
                </a:ext>
              </a:extLst>
            </p:cNvPr>
            <p:cNvSpPr/>
            <p:nvPr/>
          </p:nvSpPr>
          <p:spPr>
            <a:xfrm>
              <a:off x="7553620" y="345587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72">
              <a:extLst>
                <a:ext uri="{FF2B5EF4-FFF2-40B4-BE49-F238E27FC236}">
                  <a16:creationId xmlns:a16="http://schemas.microsoft.com/office/drawing/2014/main" id="{A51C5134-5168-444A-9761-FF1D639A0596}"/>
                </a:ext>
              </a:extLst>
            </p:cNvPr>
            <p:cNvSpPr/>
            <p:nvPr/>
          </p:nvSpPr>
          <p:spPr>
            <a:xfrm>
              <a:off x="7553620" y="345587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73">
              <a:extLst>
                <a:ext uri="{FF2B5EF4-FFF2-40B4-BE49-F238E27FC236}">
                  <a16:creationId xmlns:a16="http://schemas.microsoft.com/office/drawing/2014/main" id="{F576AC49-AC7D-462E-808A-60A1AD9E5CD1}"/>
                </a:ext>
              </a:extLst>
            </p:cNvPr>
            <p:cNvSpPr/>
            <p:nvPr/>
          </p:nvSpPr>
          <p:spPr>
            <a:xfrm>
              <a:off x="7891619" y="3479878"/>
              <a:ext cx="155674" cy="647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74">
              <a:extLst>
                <a:ext uri="{FF2B5EF4-FFF2-40B4-BE49-F238E27FC236}">
                  <a16:creationId xmlns:a16="http://schemas.microsoft.com/office/drawing/2014/main" id="{8FBA1B8B-2F8D-46CD-BA07-E3AEA83614B0}"/>
                </a:ext>
              </a:extLst>
            </p:cNvPr>
            <p:cNvSpPr/>
            <p:nvPr/>
          </p:nvSpPr>
          <p:spPr>
            <a:xfrm>
              <a:off x="7551895" y="329671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75">
              <a:extLst>
                <a:ext uri="{FF2B5EF4-FFF2-40B4-BE49-F238E27FC236}">
                  <a16:creationId xmlns:a16="http://schemas.microsoft.com/office/drawing/2014/main" id="{368C3F07-D192-4027-80D0-26FB1694FDBA}"/>
                </a:ext>
              </a:extLst>
            </p:cNvPr>
            <p:cNvSpPr/>
            <p:nvPr/>
          </p:nvSpPr>
          <p:spPr>
            <a:xfrm>
              <a:off x="7551895" y="329671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76">
              <a:extLst>
                <a:ext uri="{FF2B5EF4-FFF2-40B4-BE49-F238E27FC236}">
                  <a16:creationId xmlns:a16="http://schemas.microsoft.com/office/drawing/2014/main" id="{0897CE70-4A10-43E9-94FF-E6FC807D4DC7}"/>
                </a:ext>
              </a:extLst>
            </p:cNvPr>
            <p:cNvSpPr/>
            <p:nvPr/>
          </p:nvSpPr>
          <p:spPr>
            <a:xfrm>
              <a:off x="7697979" y="3321312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23677" y="62805"/>
                  </a:moveTo>
                  <a:lnTo>
                    <a:pt x="418021" y="62805"/>
                  </a:lnTo>
                  <a:lnTo>
                    <a:pt x="418021" y="16668"/>
                  </a:lnTo>
                  <a:lnTo>
                    <a:pt x="401650" y="16668"/>
                  </a:lnTo>
                  <a:lnTo>
                    <a:pt x="401650" y="12650"/>
                  </a:lnTo>
                  <a:lnTo>
                    <a:pt x="406710" y="12551"/>
                  </a:lnTo>
                  <a:lnTo>
                    <a:pt x="410232" y="12104"/>
                  </a:lnTo>
                  <a:lnTo>
                    <a:pt x="412217" y="11310"/>
                  </a:lnTo>
                  <a:lnTo>
                    <a:pt x="414300" y="10517"/>
                  </a:lnTo>
                  <a:lnTo>
                    <a:pt x="415838" y="9276"/>
                  </a:lnTo>
                  <a:lnTo>
                    <a:pt x="416830" y="7590"/>
                  </a:lnTo>
                  <a:lnTo>
                    <a:pt x="417922" y="5903"/>
                  </a:lnTo>
                  <a:lnTo>
                    <a:pt x="418666" y="3571"/>
                  </a:lnTo>
                  <a:lnTo>
                    <a:pt x="419063" y="595"/>
                  </a:lnTo>
                  <a:lnTo>
                    <a:pt x="423677" y="595"/>
                  </a:lnTo>
                  <a:lnTo>
                    <a:pt x="423677" y="62805"/>
                  </a:lnTo>
                  <a:close/>
                </a:path>
                <a:path w="538479" h="75564">
                  <a:moveTo>
                    <a:pt x="452701" y="22175"/>
                  </a:moveTo>
                  <a:lnTo>
                    <a:pt x="447195" y="22175"/>
                  </a:lnTo>
                  <a:lnTo>
                    <a:pt x="447195" y="14833"/>
                  </a:lnTo>
                  <a:lnTo>
                    <a:pt x="448882" y="9673"/>
                  </a:lnTo>
                  <a:lnTo>
                    <a:pt x="452255" y="5804"/>
                  </a:lnTo>
                  <a:lnTo>
                    <a:pt x="455728" y="1934"/>
                  </a:lnTo>
                  <a:lnTo>
                    <a:pt x="460639" y="0"/>
                  </a:lnTo>
                  <a:lnTo>
                    <a:pt x="472843" y="0"/>
                  </a:lnTo>
                  <a:lnTo>
                    <a:pt x="477506" y="1587"/>
                  </a:lnTo>
                  <a:lnTo>
                    <a:pt x="480979" y="4762"/>
                  </a:lnTo>
                  <a:lnTo>
                    <a:pt x="462475" y="4762"/>
                  </a:lnTo>
                  <a:lnTo>
                    <a:pt x="459051" y="6201"/>
                  </a:lnTo>
                  <a:lnTo>
                    <a:pt x="454190" y="11856"/>
                  </a:lnTo>
                  <a:lnTo>
                    <a:pt x="452900" y="15775"/>
                  </a:lnTo>
                  <a:lnTo>
                    <a:pt x="452701" y="20835"/>
                  </a:lnTo>
                  <a:lnTo>
                    <a:pt x="452701" y="22175"/>
                  </a:lnTo>
                  <a:close/>
                </a:path>
                <a:path w="538479" h="75564">
                  <a:moveTo>
                    <a:pt x="486634" y="62805"/>
                  </a:moveTo>
                  <a:lnTo>
                    <a:pt x="445707" y="62805"/>
                  </a:lnTo>
                  <a:lnTo>
                    <a:pt x="445707" y="58241"/>
                  </a:lnTo>
                  <a:lnTo>
                    <a:pt x="470065" y="34131"/>
                  </a:lnTo>
                  <a:lnTo>
                    <a:pt x="474579" y="30559"/>
                  </a:lnTo>
                  <a:lnTo>
                    <a:pt x="476960" y="27682"/>
                  </a:lnTo>
                  <a:lnTo>
                    <a:pt x="479441" y="24804"/>
                  </a:lnTo>
                  <a:lnTo>
                    <a:pt x="480681" y="21431"/>
                  </a:lnTo>
                  <a:lnTo>
                    <a:pt x="480681" y="13791"/>
                  </a:lnTo>
                  <a:lnTo>
                    <a:pt x="479391" y="10715"/>
                  </a:lnTo>
                  <a:lnTo>
                    <a:pt x="474232" y="5953"/>
                  </a:lnTo>
                  <a:lnTo>
                    <a:pt x="470908" y="4762"/>
                  </a:lnTo>
                  <a:lnTo>
                    <a:pt x="480979" y="4762"/>
                  </a:lnTo>
                  <a:lnTo>
                    <a:pt x="484551" y="7937"/>
                  </a:lnTo>
                  <a:lnTo>
                    <a:pt x="486337" y="12203"/>
                  </a:lnTo>
                  <a:lnTo>
                    <a:pt x="486221" y="22175"/>
                  </a:lnTo>
                  <a:lnTo>
                    <a:pt x="484997" y="25846"/>
                  </a:lnTo>
                  <a:lnTo>
                    <a:pt x="479739" y="33287"/>
                  </a:lnTo>
                  <a:lnTo>
                    <a:pt x="474926" y="37256"/>
                  </a:lnTo>
                  <a:lnTo>
                    <a:pt x="462326" y="44896"/>
                  </a:lnTo>
                  <a:lnTo>
                    <a:pt x="458407" y="47823"/>
                  </a:lnTo>
                  <a:lnTo>
                    <a:pt x="453842" y="52784"/>
                  </a:lnTo>
                  <a:lnTo>
                    <a:pt x="452453" y="55215"/>
                  </a:lnTo>
                  <a:lnTo>
                    <a:pt x="451957" y="57596"/>
                  </a:lnTo>
                  <a:lnTo>
                    <a:pt x="486634" y="57596"/>
                  </a:lnTo>
                  <a:lnTo>
                    <a:pt x="486634" y="62805"/>
                  </a:lnTo>
                  <a:close/>
                </a:path>
                <a:path w="538479" h="75564">
                  <a:moveTo>
                    <a:pt x="522902" y="64144"/>
                  </a:moveTo>
                  <a:lnTo>
                    <a:pt x="510202" y="64144"/>
                  </a:lnTo>
                  <a:lnTo>
                    <a:pt x="505043" y="62458"/>
                  </a:lnTo>
                  <a:lnTo>
                    <a:pt x="497105" y="55711"/>
                  </a:lnTo>
                  <a:lnTo>
                    <a:pt x="495143" y="51246"/>
                  </a:lnTo>
                  <a:lnTo>
                    <a:pt x="495232" y="41423"/>
                  </a:lnTo>
                  <a:lnTo>
                    <a:pt x="496212" y="38348"/>
                  </a:lnTo>
                  <a:lnTo>
                    <a:pt x="500578" y="32196"/>
                  </a:lnTo>
                  <a:lnTo>
                    <a:pt x="503703" y="30261"/>
                  </a:lnTo>
                  <a:lnTo>
                    <a:pt x="507771" y="29467"/>
                  </a:lnTo>
                  <a:lnTo>
                    <a:pt x="507771" y="29319"/>
                  </a:lnTo>
                  <a:lnTo>
                    <a:pt x="497651" y="10864"/>
                  </a:lnTo>
                  <a:lnTo>
                    <a:pt x="499437" y="7094"/>
                  </a:lnTo>
                  <a:lnTo>
                    <a:pt x="506680" y="1438"/>
                  </a:lnTo>
                  <a:lnTo>
                    <a:pt x="511145" y="0"/>
                  </a:lnTo>
                  <a:lnTo>
                    <a:pt x="521761" y="0"/>
                  </a:lnTo>
                  <a:lnTo>
                    <a:pt x="526276" y="1438"/>
                  </a:lnTo>
                  <a:lnTo>
                    <a:pt x="530537" y="4762"/>
                  </a:lnTo>
                  <a:lnTo>
                    <a:pt x="512782" y="4762"/>
                  </a:lnTo>
                  <a:lnTo>
                    <a:pt x="509607" y="5754"/>
                  </a:lnTo>
                  <a:lnTo>
                    <a:pt x="504448" y="9723"/>
                  </a:lnTo>
                  <a:lnTo>
                    <a:pt x="503206" y="12253"/>
                  </a:lnTo>
                  <a:lnTo>
                    <a:pt x="503158" y="19198"/>
                  </a:lnTo>
                  <a:lnTo>
                    <a:pt x="504348" y="22026"/>
                  </a:lnTo>
                  <a:lnTo>
                    <a:pt x="509111" y="26193"/>
                  </a:lnTo>
                  <a:lnTo>
                    <a:pt x="512286" y="27235"/>
                  </a:lnTo>
                  <a:lnTo>
                    <a:pt x="530096" y="27235"/>
                  </a:lnTo>
                  <a:lnTo>
                    <a:pt x="528458" y="28326"/>
                  </a:lnTo>
                  <a:lnTo>
                    <a:pt x="525184" y="29319"/>
                  </a:lnTo>
                  <a:lnTo>
                    <a:pt x="525184" y="29467"/>
                  </a:lnTo>
                  <a:lnTo>
                    <a:pt x="529351" y="30360"/>
                  </a:lnTo>
                  <a:lnTo>
                    <a:pt x="531926" y="31849"/>
                  </a:lnTo>
                  <a:lnTo>
                    <a:pt x="511442" y="31849"/>
                  </a:lnTo>
                  <a:lnTo>
                    <a:pt x="507573" y="33089"/>
                  </a:lnTo>
                  <a:lnTo>
                    <a:pt x="504795" y="35569"/>
                  </a:lnTo>
                  <a:lnTo>
                    <a:pt x="502116" y="38050"/>
                  </a:lnTo>
                  <a:lnTo>
                    <a:pt x="500817" y="41225"/>
                  </a:lnTo>
                  <a:lnTo>
                    <a:pt x="500776" y="49758"/>
                  </a:lnTo>
                  <a:lnTo>
                    <a:pt x="502215" y="53181"/>
                  </a:lnTo>
                  <a:lnTo>
                    <a:pt x="507970" y="58142"/>
                  </a:lnTo>
                  <a:lnTo>
                    <a:pt x="511790" y="59382"/>
                  </a:lnTo>
                  <a:lnTo>
                    <a:pt x="531850" y="59382"/>
                  </a:lnTo>
                  <a:lnTo>
                    <a:pt x="528062" y="62507"/>
                  </a:lnTo>
                  <a:lnTo>
                    <a:pt x="522902" y="64144"/>
                  </a:lnTo>
                  <a:close/>
                </a:path>
                <a:path w="538479" h="75564">
                  <a:moveTo>
                    <a:pt x="530096" y="27235"/>
                  </a:moveTo>
                  <a:lnTo>
                    <a:pt x="520719" y="27235"/>
                  </a:lnTo>
                  <a:lnTo>
                    <a:pt x="524093" y="26193"/>
                  </a:lnTo>
                  <a:lnTo>
                    <a:pt x="526375" y="24110"/>
                  </a:lnTo>
                  <a:lnTo>
                    <a:pt x="528657" y="21927"/>
                  </a:lnTo>
                  <a:lnTo>
                    <a:pt x="529758" y="19198"/>
                  </a:lnTo>
                  <a:lnTo>
                    <a:pt x="529798" y="12253"/>
                  </a:lnTo>
                  <a:lnTo>
                    <a:pt x="528607" y="9624"/>
                  </a:lnTo>
                  <a:lnTo>
                    <a:pt x="526226" y="7739"/>
                  </a:lnTo>
                  <a:lnTo>
                    <a:pt x="523845" y="5754"/>
                  </a:lnTo>
                  <a:lnTo>
                    <a:pt x="520620" y="4762"/>
                  </a:lnTo>
                  <a:lnTo>
                    <a:pt x="530537" y="4762"/>
                  </a:lnTo>
                  <a:lnTo>
                    <a:pt x="533618" y="7094"/>
                  </a:lnTo>
                  <a:lnTo>
                    <a:pt x="535453" y="10864"/>
                  </a:lnTo>
                  <a:lnTo>
                    <a:pt x="535361" y="19198"/>
                  </a:lnTo>
                  <a:lnTo>
                    <a:pt x="534560" y="21778"/>
                  </a:lnTo>
                  <a:lnTo>
                    <a:pt x="532775" y="24258"/>
                  </a:lnTo>
                  <a:lnTo>
                    <a:pt x="530989" y="26640"/>
                  </a:lnTo>
                  <a:lnTo>
                    <a:pt x="530096" y="27235"/>
                  </a:lnTo>
                  <a:close/>
                </a:path>
                <a:path w="538479" h="75564">
                  <a:moveTo>
                    <a:pt x="531850" y="59382"/>
                  </a:moveTo>
                  <a:lnTo>
                    <a:pt x="521414" y="59382"/>
                  </a:lnTo>
                  <a:lnTo>
                    <a:pt x="525234" y="58142"/>
                  </a:lnTo>
                  <a:lnTo>
                    <a:pt x="528012" y="55661"/>
                  </a:lnTo>
                  <a:lnTo>
                    <a:pt x="530889" y="53181"/>
                  </a:lnTo>
                  <a:lnTo>
                    <a:pt x="532328" y="49758"/>
                  </a:lnTo>
                  <a:lnTo>
                    <a:pt x="532243" y="41225"/>
                  </a:lnTo>
                  <a:lnTo>
                    <a:pt x="530939" y="38199"/>
                  </a:lnTo>
                  <a:lnTo>
                    <a:pt x="528161" y="35718"/>
                  </a:lnTo>
                  <a:lnTo>
                    <a:pt x="525383" y="33139"/>
                  </a:lnTo>
                  <a:lnTo>
                    <a:pt x="521464" y="31849"/>
                  </a:lnTo>
                  <a:lnTo>
                    <a:pt x="531926" y="31849"/>
                  </a:lnTo>
                  <a:lnTo>
                    <a:pt x="532526" y="32196"/>
                  </a:lnTo>
                  <a:lnTo>
                    <a:pt x="536892" y="37752"/>
                  </a:lnTo>
                  <a:lnTo>
                    <a:pt x="537983" y="41225"/>
                  </a:lnTo>
                  <a:lnTo>
                    <a:pt x="537983" y="51246"/>
                  </a:lnTo>
                  <a:lnTo>
                    <a:pt x="535999" y="55860"/>
                  </a:lnTo>
                  <a:lnTo>
                    <a:pt x="531850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77">
              <a:extLst>
                <a:ext uri="{FF2B5EF4-FFF2-40B4-BE49-F238E27FC236}">
                  <a16:creationId xmlns:a16="http://schemas.microsoft.com/office/drawing/2014/main" id="{6DAEA89F-4472-4965-BC49-EE99C63023C5}"/>
                </a:ext>
              </a:extLst>
            </p:cNvPr>
            <p:cNvSpPr/>
            <p:nvPr/>
          </p:nvSpPr>
          <p:spPr>
            <a:xfrm>
              <a:off x="7553620" y="29783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78">
              <a:extLst>
                <a:ext uri="{FF2B5EF4-FFF2-40B4-BE49-F238E27FC236}">
                  <a16:creationId xmlns:a16="http://schemas.microsoft.com/office/drawing/2014/main" id="{36F17F47-B588-4DDE-9C82-EDBE8619CE11}"/>
                </a:ext>
              </a:extLst>
            </p:cNvPr>
            <p:cNvSpPr/>
            <p:nvPr/>
          </p:nvSpPr>
          <p:spPr>
            <a:xfrm>
              <a:off x="7553620" y="2978350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79">
              <a:extLst>
                <a:ext uri="{FF2B5EF4-FFF2-40B4-BE49-F238E27FC236}">
                  <a16:creationId xmlns:a16="http://schemas.microsoft.com/office/drawing/2014/main" id="{FD6AA860-030D-4323-88D3-5C54F4818A5E}"/>
                </a:ext>
              </a:extLst>
            </p:cNvPr>
            <p:cNvSpPr/>
            <p:nvPr/>
          </p:nvSpPr>
          <p:spPr>
            <a:xfrm>
              <a:off x="7891619" y="3002355"/>
              <a:ext cx="155674" cy="647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80">
              <a:extLst>
                <a:ext uri="{FF2B5EF4-FFF2-40B4-BE49-F238E27FC236}">
                  <a16:creationId xmlns:a16="http://schemas.microsoft.com/office/drawing/2014/main" id="{67135B4E-6180-4CDE-9252-E08C4EA7AA36}"/>
                </a:ext>
              </a:extLst>
            </p:cNvPr>
            <p:cNvSpPr/>
            <p:nvPr/>
          </p:nvSpPr>
          <p:spPr>
            <a:xfrm>
              <a:off x="7551895" y="281918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81">
              <a:extLst>
                <a:ext uri="{FF2B5EF4-FFF2-40B4-BE49-F238E27FC236}">
                  <a16:creationId xmlns:a16="http://schemas.microsoft.com/office/drawing/2014/main" id="{FE14D40E-F454-44A9-8BA9-90EA8F2DBE06}"/>
                </a:ext>
              </a:extLst>
            </p:cNvPr>
            <p:cNvSpPr/>
            <p:nvPr/>
          </p:nvSpPr>
          <p:spPr>
            <a:xfrm>
              <a:off x="7551895" y="281918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82">
              <a:extLst>
                <a:ext uri="{FF2B5EF4-FFF2-40B4-BE49-F238E27FC236}">
                  <a16:creationId xmlns:a16="http://schemas.microsoft.com/office/drawing/2014/main" id="{635DB959-4B61-4B5E-B3B0-618F7EE47851}"/>
                </a:ext>
              </a:extLst>
            </p:cNvPr>
            <p:cNvSpPr/>
            <p:nvPr/>
          </p:nvSpPr>
          <p:spPr>
            <a:xfrm>
              <a:off x="7697979" y="2843789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03287" y="22175"/>
                  </a:moveTo>
                  <a:lnTo>
                    <a:pt x="397780" y="22175"/>
                  </a:lnTo>
                  <a:lnTo>
                    <a:pt x="397780" y="14833"/>
                  </a:lnTo>
                  <a:lnTo>
                    <a:pt x="399467" y="9673"/>
                  </a:lnTo>
                  <a:lnTo>
                    <a:pt x="402841" y="5804"/>
                  </a:lnTo>
                  <a:lnTo>
                    <a:pt x="406313" y="1934"/>
                  </a:lnTo>
                  <a:lnTo>
                    <a:pt x="411225" y="0"/>
                  </a:lnTo>
                  <a:lnTo>
                    <a:pt x="423428" y="0"/>
                  </a:lnTo>
                  <a:lnTo>
                    <a:pt x="428092" y="1587"/>
                  </a:lnTo>
                  <a:lnTo>
                    <a:pt x="431564" y="4762"/>
                  </a:lnTo>
                  <a:lnTo>
                    <a:pt x="413060" y="4762"/>
                  </a:lnTo>
                  <a:lnTo>
                    <a:pt x="409637" y="6201"/>
                  </a:lnTo>
                  <a:lnTo>
                    <a:pt x="404775" y="11856"/>
                  </a:lnTo>
                  <a:lnTo>
                    <a:pt x="403485" y="15775"/>
                  </a:lnTo>
                  <a:lnTo>
                    <a:pt x="403287" y="20835"/>
                  </a:lnTo>
                  <a:lnTo>
                    <a:pt x="403287" y="22175"/>
                  </a:lnTo>
                  <a:close/>
                </a:path>
                <a:path w="538479" h="75564">
                  <a:moveTo>
                    <a:pt x="437220" y="62805"/>
                  </a:moveTo>
                  <a:lnTo>
                    <a:pt x="396292" y="62805"/>
                  </a:lnTo>
                  <a:lnTo>
                    <a:pt x="396292" y="58241"/>
                  </a:lnTo>
                  <a:lnTo>
                    <a:pt x="420650" y="34131"/>
                  </a:lnTo>
                  <a:lnTo>
                    <a:pt x="425165" y="30559"/>
                  </a:lnTo>
                  <a:lnTo>
                    <a:pt x="427546" y="27682"/>
                  </a:lnTo>
                  <a:lnTo>
                    <a:pt x="430027" y="24804"/>
                  </a:lnTo>
                  <a:lnTo>
                    <a:pt x="431267" y="21431"/>
                  </a:lnTo>
                  <a:lnTo>
                    <a:pt x="431267" y="13791"/>
                  </a:lnTo>
                  <a:lnTo>
                    <a:pt x="429977" y="10715"/>
                  </a:lnTo>
                  <a:lnTo>
                    <a:pt x="424818" y="5953"/>
                  </a:lnTo>
                  <a:lnTo>
                    <a:pt x="421494" y="4762"/>
                  </a:lnTo>
                  <a:lnTo>
                    <a:pt x="431564" y="4762"/>
                  </a:lnTo>
                  <a:lnTo>
                    <a:pt x="435136" y="7937"/>
                  </a:lnTo>
                  <a:lnTo>
                    <a:pt x="436922" y="12203"/>
                  </a:lnTo>
                  <a:lnTo>
                    <a:pt x="436806" y="22175"/>
                  </a:lnTo>
                  <a:lnTo>
                    <a:pt x="435583" y="25846"/>
                  </a:lnTo>
                  <a:lnTo>
                    <a:pt x="430324" y="33287"/>
                  </a:lnTo>
                  <a:lnTo>
                    <a:pt x="425512" y="37256"/>
                  </a:lnTo>
                  <a:lnTo>
                    <a:pt x="412911" y="44896"/>
                  </a:lnTo>
                  <a:lnTo>
                    <a:pt x="408992" y="47823"/>
                  </a:lnTo>
                  <a:lnTo>
                    <a:pt x="404428" y="52784"/>
                  </a:lnTo>
                  <a:lnTo>
                    <a:pt x="403039" y="55215"/>
                  </a:lnTo>
                  <a:lnTo>
                    <a:pt x="402543" y="57596"/>
                  </a:lnTo>
                  <a:lnTo>
                    <a:pt x="437220" y="57596"/>
                  </a:lnTo>
                  <a:lnTo>
                    <a:pt x="437220" y="62805"/>
                  </a:lnTo>
                  <a:close/>
                </a:path>
                <a:path w="538479" h="75564">
                  <a:moveTo>
                    <a:pt x="452255" y="33635"/>
                  </a:moveTo>
                  <a:lnTo>
                    <a:pt x="447493" y="33635"/>
                  </a:lnTo>
                  <a:lnTo>
                    <a:pt x="453594" y="1488"/>
                  </a:lnTo>
                  <a:lnTo>
                    <a:pt x="484699" y="1488"/>
                  </a:lnTo>
                  <a:lnTo>
                    <a:pt x="484699" y="6548"/>
                  </a:lnTo>
                  <a:lnTo>
                    <a:pt x="457464" y="6548"/>
                  </a:lnTo>
                  <a:lnTo>
                    <a:pt x="453446" y="27235"/>
                  </a:lnTo>
                  <a:lnTo>
                    <a:pt x="453594" y="27384"/>
                  </a:lnTo>
                  <a:lnTo>
                    <a:pt x="459907" y="27384"/>
                  </a:lnTo>
                  <a:lnTo>
                    <a:pt x="458357" y="28128"/>
                  </a:lnTo>
                  <a:lnTo>
                    <a:pt x="455976" y="29319"/>
                  </a:lnTo>
                  <a:lnTo>
                    <a:pt x="453942" y="31154"/>
                  </a:lnTo>
                  <a:lnTo>
                    <a:pt x="452255" y="33635"/>
                  </a:lnTo>
                  <a:close/>
                </a:path>
                <a:path w="538479" h="75564">
                  <a:moveTo>
                    <a:pt x="459907" y="27384"/>
                  </a:moveTo>
                  <a:lnTo>
                    <a:pt x="453594" y="27384"/>
                  </a:lnTo>
                  <a:lnTo>
                    <a:pt x="455281" y="25499"/>
                  </a:lnTo>
                  <a:lnTo>
                    <a:pt x="457266" y="24060"/>
                  </a:lnTo>
                  <a:lnTo>
                    <a:pt x="461830" y="22076"/>
                  </a:lnTo>
                  <a:lnTo>
                    <a:pt x="464260" y="21580"/>
                  </a:lnTo>
                  <a:lnTo>
                    <a:pt x="473190" y="21580"/>
                  </a:lnTo>
                  <a:lnTo>
                    <a:pt x="478250" y="23564"/>
                  </a:lnTo>
                  <a:lnTo>
                    <a:pt x="480890" y="26342"/>
                  </a:lnTo>
                  <a:lnTo>
                    <a:pt x="463417" y="26342"/>
                  </a:lnTo>
                  <a:lnTo>
                    <a:pt x="460837" y="26937"/>
                  </a:lnTo>
                  <a:lnTo>
                    <a:pt x="459907" y="27384"/>
                  </a:lnTo>
                  <a:close/>
                </a:path>
                <a:path w="538479" h="75564">
                  <a:moveTo>
                    <a:pt x="480053" y="59382"/>
                  </a:moveTo>
                  <a:lnTo>
                    <a:pt x="471007" y="59382"/>
                  </a:lnTo>
                  <a:lnTo>
                    <a:pt x="474678" y="57745"/>
                  </a:lnTo>
                  <a:lnTo>
                    <a:pt x="477556" y="54471"/>
                  </a:lnTo>
                  <a:lnTo>
                    <a:pt x="480532" y="51196"/>
                  </a:lnTo>
                  <a:lnTo>
                    <a:pt x="482021" y="47178"/>
                  </a:lnTo>
                  <a:lnTo>
                    <a:pt x="482021" y="37752"/>
                  </a:lnTo>
                  <a:lnTo>
                    <a:pt x="480483" y="33932"/>
                  </a:lnTo>
                  <a:lnTo>
                    <a:pt x="477407" y="30956"/>
                  </a:lnTo>
                  <a:lnTo>
                    <a:pt x="474430" y="27880"/>
                  </a:lnTo>
                  <a:lnTo>
                    <a:pt x="470660" y="26342"/>
                  </a:lnTo>
                  <a:lnTo>
                    <a:pt x="480890" y="26342"/>
                  </a:lnTo>
                  <a:lnTo>
                    <a:pt x="485791" y="31501"/>
                  </a:lnTo>
                  <a:lnTo>
                    <a:pt x="487676" y="36661"/>
                  </a:lnTo>
                  <a:lnTo>
                    <a:pt x="487676" y="48964"/>
                  </a:lnTo>
                  <a:lnTo>
                    <a:pt x="485592" y="53975"/>
                  </a:lnTo>
                  <a:lnTo>
                    <a:pt x="480053" y="59382"/>
                  </a:lnTo>
                  <a:close/>
                </a:path>
                <a:path w="538479" h="75564">
                  <a:moveTo>
                    <a:pt x="472148" y="64144"/>
                  </a:moveTo>
                  <a:lnTo>
                    <a:pt x="460441" y="64144"/>
                  </a:lnTo>
                  <a:lnTo>
                    <a:pt x="455678" y="62458"/>
                  </a:lnTo>
                  <a:lnTo>
                    <a:pt x="447939" y="55711"/>
                  </a:lnTo>
                  <a:lnTo>
                    <a:pt x="445905" y="50998"/>
                  </a:lnTo>
                  <a:lnTo>
                    <a:pt x="445707" y="44946"/>
                  </a:lnTo>
                  <a:lnTo>
                    <a:pt x="451213" y="44946"/>
                  </a:lnTo>
                  <a:lnTo>
                    <a:pt x="451412" y="49311"/>
                  </a:lnTo>
                  <a:lnTo>
                    <a:pt x="452900" y="52833"/>
                  </a:lnTo>
                  <a:lnTo>
                    <a:pt x="455678" y="55512"/>
                  </a:lnTo>
                  <a:lnTo>
                    <a:pt x="458555" y="58092"/>
                  </a:lnTo>
                  <a:lnTo>
                    <a:pt x="462177" y="59382"/>
                  </a:lnTo>
                  <a:lnTo>
                    <a:pt x="480053" y="59382"/>
                  </a:lnTo>
                  <a:lnTo>
                    <a:pt x="477258" y="62110"/>
                  </a:lnTo>
                  <a:lnTo>
                    <a:pt x="472148" y="64144"/>
                  </a:lnTo>
                  <a:close/>
                </a:path>
                <a:path w="538479" h="75564">
                  <a:moveTo>
                    <a:pt x="523200" y="64144"/>
                  </a:moveTo>
                  <a:lnTo>
                    <a:pt x="509210" y="64144"/>
                  </a:lnTo>
                  <a:lnTo>
                    <a:pt x="503604" y="61565"/>
                  </a:lnTo>
                  <a:lnTo>
                    <a:pt x="495419" y="22125"/>
                  </a:lnTo>
                  <a:lnTo>
                    <a:pt x="497304" y="14634"/>
                  </a:lnTo>
                  <a:lnTo>
                    <a:pt x="504844" y="2926"/>
                  </a:lnTo>
                  <a:lnTo>
                    <a:pt x="510351" y="0"/>
                  </a:lnTo>
                  <a:lnTo>
                    <a:pt x="523349" y="0"/>
                  </a:lnTo>
                  <a:lnTo>
                    <a:pt x="527814" y="1438"/>
                  </a:lnTo>
                  <a:lnTo>
                    <a:pt x="531499" y="4762"/>
                  </a:lnTo>
                  <a:lnTo>
                    <a:pt x="512534" y="4762"/>
                  </a:lnTo>
                  <a:lnTo>
                    <a:pt x="508267" y="7193"/>
                  </a:lnTo>
                  <a:lnTo>
                    <a:pt x="505390" y="12055"/>
                  </a:lnTo>
                  <a:lnTo>
                    <a:pt x="502513" y="16817"/>
                  </a:lnTo>
                  <a:lnTo>
                    <a:pt x="501158" y="23266"/>
                  </a:lnTo>
                  <a:lnTo>
                    <a:pt x="501074" y="32593"/>
                  </a:lnTo>
                  <a:lnTo>
                    <a:pt x="505425" y="32593"/>
                  </a:lnTo>
                  <a:lnTo>
                    <a:pt x="503555" y="34528"/>
                  </a:lnTo>
                  <a:lnTo>
                    <a:pt x="502116" y="38496"/>
                  </a:lnTo>
                  <a:lnTo>
                    <a:pt x="502116" y="48418"/>
                  </a:lnTo>
                  <a:lnTo>
                    <a:pt x="503455" y="52337"/>
                  </a:lnTo>
                  <a:lnTo>
                    <a:pt x="506134" y="55215"/>
                  </a:lnTo>
                  <a:lnTo>
                    <a:pt x="508912" y="57993"/>
                  </a:lnTo>
                  <a:lnTo>
                    <a:pt x="512732" y="59382"/>
                  </a:lnTo>
                  <a:lnTo>
                    <a:pt x="530989" y="59382"/>
                  </a:lnTo>
                  <a:lnTo>
                    <a:pt x="528210" y="62160"/>
                  </a:lnTo>
                  <a:lnTo>
                    <a:pt x="523200" y="64144"/>
                  </a:lnTo>
                  <a:close/>
                </a:path>
                <a:path w="538479" h="75564">
                  <a:moveTo>
                    <a:pt x="536644" y="16371"/>
                  </a:moveTo>
                  <a:lnTo>
                    <a:pt x="531137" y="16371"/>
                  </a:lnTo>
                  <a:lnTo>
                    <a:pt x="530641" y="12898"/>
                  </a:lnTo>
                  <a:lnTo>
                    <a:pt x="529252" y="10120"/>
                  </a:lnTo>
                  <a:lnTo>
                    <a:pt x="526970" y="8036"/>
                  </a:lnTo>
                  <a:lnTo>
                    <a:pt x="524688" y="5853"/>
                  </a:lnTo>
                  <a:lnTo>
                    <a:pt x="521761" y="4762"/>
                  </a:lnTo>
                  <a:lnTo>
                    <a:pt x="531499" y="4762"/>
                  </a:lnTo>
                  <a:lnTo>
                    <a:pt x="534164" y="7094"/>
                  </a:lnTo>
                  <a:lnTo>
                    <a:pt x="536049" y="11112"/>
                  </a:lnTo>
                  <a:lnTo>
                    <a:pt x="536644" y="16371"/>
                  </a:lnTo>
                  <a:close/>
                </a:path>
                <a:path w="538479" h="75564">
                  <a:moveTo>
                    <a:pt x="505425" y="32593"/>
                  </a:moveTo>
                  <a:lnTo>
                    <a:pt x="501223" y="32593"/>
                  </a:lnTo>
                  <a:lnTo>
                    <a:pt x="502711" y="29418"/>
                  </a:lnTo>
                  <a:lnTo>
                    <a:pt x="504944" y="26937"/>
                  </a:lnTo>
                  <a:lnTo>
                    <a:pt x="507920" y="25151"/>
                  </a:lnTo>
                  <a:lnTo>
                    <a:pt x="510996" y="23266"/>
                  </a:lnTo>
                  <a:lnTo>
                    <a:pt x="514270" y="22324"/>
                  </a:lnTo>
                  <a:lnTo>
                    <a:pt x="523795" y="22324"/>
                  </a:lnTo>
                  <a:lnTo>
                    <a:pt x="528707" y="24258"/>
                  </a:lnTo>
                  <a:lnTo>
                    <a:pt x="531462" y="27086"/>
                  </a:lnTo>
                  <a:lnTo>
                    <a:pt x="513030" y="27086"/>
                  </a:lnTo>
                  <a:lnTo>
                    <a:pt x="509309" y="28575"/>
                  </a:lnTo>
                  <a:lnTo>
                    <a:pt x="505425" y="32593"/>
                  </a:lnTo>
                  <a:close/>
                </a:path>
                <a:path w="538479" h="75564">
                  <a:moveTo>
                    <a:pt x="530989" y="59382"/>
                  </a:moveTo>
                  <a:lnTo>
                    <a:pt x="521960" y="59382"/>
                  </a:lnTo>
                  <a:lnTo>
                    <a:pt x="525532" y="57844"/>
                  </a:lnTo>
                  <a:lnTo>
                    <a:pt x="531187" y="51593"/>
                  </a:lnTo>
                  <a:lnTo>
                    <a:pt x="532626" y="47823"/>
                  </a:lnTo>
                  <a:lnTo>
                    <a:pt x="532555" y="38496"/>
                  </a:lnTo>
                  <a:lnTo>
                    <a:pt x="531237" y="34776"/>
                  </a:lnTo>
                  <a:lnTo>
                    <a:pt x="528458" y="31700"/>
                  </a:lnTo>
                  <a:lnTo>
                    <a:pt x="525780" y="28624"/>
                  </a:lnTo>
                  <a:lnTo>
                    <a:pt x="522158" y="27086"/>
                  </a:lnTo>
                  <a:lnTo>
                    <a:pt x="531462" y="27086"/>
                  </a:lnTo>
                  <a:lnTo>
                    <a:pt x="532973" y="28624"/>
                  </a:lnTo>
                  <a:lnTo>
                    <a:pt x="536346" y="31998"/>
                  </a:lnTo>
                  <a:lnTo>
                    <a:pt x="538281" y="36958"/>
                  </a:lnTo>
                  <a:lnTo>
                    <a:pt x="538281" y="49162"/>
                  </a:lnTo>
                  <a:lnTo>
                    <a:pt x="536247" y="54223"/>
                  </a:lnTo>
                  <a:lnTo>
                    <a:pt x="532179" y="58191"/>
                  </a:lnTo>
                  <a:lnTo>
                    <a:pt x="530989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83">
              <a:extLst>
                <a:ext uri="{FF2B5EF4-FFF2-40B4-BE49-F238E27FC236}">
                  <a16:creationId xmlns:a16="http://schemas.microsoft.com/office/drawing/2014/main" id="{23DE08F8-B06C-42F0-97C6-F1FABC4683F6}"/>
                </a:ext>
              </a:extLst>
            </p:cNvPr>
            <p:cNvSpPr/>
            <p:nvPr/>
          </p:nvSpPr>
          <p:spPr>
            <a:xfrm>
              <a:off x="7553620" y="250082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84">
              <a:extLst>
                <a:ext uri="{FF2B5EF4-FFF2-40B4-BE49-F238E27FC236}">
                  <a16:creationId xmlns:a16="http://schemas.microsoft.com/office/drawing/2014/main" id="{6245D676-AFB6-4CC6-9E38-9412C338630D}"/>
                </a:ext>
              </a:extLst>
            </p:cNvPr>
            <p:cNvSpPr/>
            <p:nvPr/>
          </p:nvSpPr>
          <p:spPr>
            <a:xfrm>
              <a:off x="7553620" y="250082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85">
              <a:extLst>
                <a:ext uri="{FF2B5EF4-FFF2-40B4-BE49-F238E27FC236}">
                  <a16:creationId xmlns:a16="http://schemas.microsoft.com/office/drawing/2014/main" id="{2C89ECEE-1CD8-433A-8A07-EEC231069AD1}"/>
                </a:ext>
              </a:extLst>
            </p:cNvPr>
            <p:cNvSpPr/>
            <p:nvPr/>
          </p:nvSpPr>
          <p:spPr>
            <a:xfrm>
              <a:off x="7891619" y="2524833"/>
              <a:ext cx="155674" cy="647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86">
              <a:extLst>
                <a:ext uri="{FF2B5EF4-FFF2-40B4-BE49-F238E27FC236}">
                  <a16:creationId xmlns:a16="http://schemas.microsoft.com/office/drawing/2014/main" id="{61F57F03-E84E-42C4-9313-4D2334294C06}"/>
                </a:ext>
              </a:extLst>
            </p:cNvPr>
            <p:cNvSpPr/>
            <p:nvPr/>
          </p:nvSpPr>
          <p:spPr>
            <a:xfrm>
              <a:off x="7551895" y="266001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87">
              <a:extLst>
                <a:ext uri="{FF2B5EF4-FFF2-40B4-BE49-F238E27FC236}">
                  <a16:creationId xmlns:a16="http://schemas.microsoft.com/office/drawing/2014/main" id="{12767E06-35DA-4819-8A48-AD4BD00FEF57}"/>
                </a:ext>
              </a:extLst>
            </p:cNvPr>
            <p:cNvSpPr/>
            <p:nvPr/>
          </p:nvSpPr>
          <p:spPr>
            <a:xfrm>
              <a:off x="7551895" y="266001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88">
              <a:extLst>
                <a:ext uri="{FF2B5EF4-FFF2-40B4-BE49-F238E27FC236}">
                  <a16:creationId xmlns:a16="http://schemas.microsoft.com/office/drawing/2014/main" id="{9DEDBB5B-3C1F-4C33-9E46-2BEBFDDD1434}"/>
                </a:ext>
              </a:extLst>
            </p:cNvPr>
            <p:cNvSpPr/>
            <p:nvPr/>
          </p:nvSpPr>
          <p:spPr>
            <a:xfrm>
              <a:off x="7697979" y="2684615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03287" y="22175"/>
                  </a:moveTo>
                  <a:lnTo>
                    <a:pt x="397780" y="22175"/>
                  </a:lnTo>
                  <a:lnTo>
                    <a:pt x="397780" y="14833"/>
                  </a:lnTo>
                  <a:lnTo>
                    <a:pt x="399467" y="9673"/>
                  </a:lnTo>
                  <a:lnTo>
                    <a:pt x="402841" y="5804"/>
                  </a:lnTo>
                  <a:lnTo>
                    <a:pt x="406313" y="1934"/>
                  </a:lnTo>
                  <a:lnTo>
                    <a:pt x="411225" y="0"/>
                  </a:lnTo>
                  <a:lnTo>
                    <a:pt x="423428" y="0"/>
                  </a:lnTo>
                  <a:lnTo>
                    <a:pt x="428092" y="1587"/>
                  </a:lnTo>
                  <a:lnTo>
                    <a:pt x="431564" y="4762"/>
                  </a:lnTo>
                  <a:lnTo>
                    <a:pt x="413060" y="4762"/>
                  </a:lnTo>
                  <a:lnTo>
                    <a:pt x="409637" y="6201"/>
                  </a:lnTo>
                  <a:lnTo>
                    <a:pt x="404775" y="11856"/>
                  </a:lnTo>
                  <a:lnTo>
                    <a:pt x="403485" y="15775"/>
                  </a:lnTo>
                  <a:lnTo>
                    <a:pt x="403287" y="20835"/>
                  </a:lnTo>
                  <a:lnTo>
                    <a:pt x="403287" y="22175"/>
                  </a:lnTo>
                  <a:close/>
                </a:path>
                <a:path w="538479" h="75564">
                  <a:moveTo>
                    <a:pt x="437220" y="62805"/>
                  </a:moveTo>
                  <a:lnTo>
                    <a:pt x="396292" y="62805"/>
                  </a:lnTo>
                  <a:lnTo>
                    <a:pt x="396292" y="58241"/>
                  </a:lnTo>
                  <a:lnTo>
                    <a:pt x="420650" y="34131"/>
                  </a:lnTo>
                  <a:lnTo>
                    <a:pt x="425165" y="30559"/>
                  </a:lnTo>
                  <a:lnTo>
                    <a:pt x="427546" y="27682"/>
                  </a:lnTo>
                  <a:lnTo>
                    <a:pt x="430027" y="24804"/>
                  </a:lnTo>
                  <a:lnTo>
                    <a:pt x="431267" y="21431"/>
                  </a:lnTo>
                  <a:lnTo>
                    <a:pt x="431267" y="13791"/>
                  </a:lnTo>
                  <a:lnTo>
                    <a:pt x="429977" y="10715"/>
                  </a:lnTo>
                  <a:lnTo>
                    <a:pt x="424818" y="5953"/>
                  </a:lnTo>
                  <a:lnTo>
                    <a:pt x="421494" y="4762"/>
                  </a:lnTo>
                  <a:lnTo>
                    <a:pt x="431564" y="4762"/>
                  </a:lnTo>
                  <a:lnTo>
                    <a:pt x="435136" y="7937"/>
                  </a:lnTo>
                  <a:lnTo>
                    <a:pt x="436922" y="12203"/>
                  </a:lnTo>
                  <a:lnTo>
                    <a:pt x="436806" y="22175"/>
                  </a:lnTo>
                  <a:lnTo>
                    <a:pt x="435583" y="25846"/>
                  </a:lnTo>
                  <a:lnTo>
                    <a:pt x="430324" y="33287"/>
                  </a:lnTo>
                  <a:lnTo>
                    <a:pt x="425512" y="37256"/>
                  </a:lnTo>
                  <a:lnTo>
                    <a:pt x="412911" y="44896"/>
                  </a:lnTo>
                  <a:lnTo>
                    <a:pt x="408992" y="47823"/>
                  </a:lnTo>
                  <a:lnTo>
                    <a:pt x="404428" y="52784"/>
                  </a:lnTo>
                  <a:lnTo>
                    <a:pt x="403039" y="55215"/>
                  </a:lnTo>
                  <a:lnTo>
                    <a:pt x="402543" y="57596"/>
                  </a:lnTo>
                  <a:lnTo>
                    <a:pt x="437220" y="57596"/>
                  </a:lnTo>
                  <a:lnTo>
                    <a:pt x="437220" y="62805"/>
                  </a:lnTo>
                  <a:close/>
                </a:path>
                <a:path w="538479" h="75564">
                  <a:moveTo>
                    <a:pt x="452255" y="33635"/>
                  </a:moveTo>
                  <a:lnTo>
                    <a:pt x="447493" y="33635"/>
                  </a:lnTo>
                  <a:lnTo>
                    <a:pt x="453594" y="1488"/>
                  </a:lnTo>
                  <a:lnTo>
                    <a:pt x="484699" y="1488"/>
                  </a:lnTo>
                  <a:lnTo>
                    <a:pt x="484699" y="6548"/>
                  </a:lnTo>
                  <a:lnTo>
                    <a:pt x="457464" y="6548"/>
                  </a:lnTo>
                  <a:lnTo>
                    <a:pt x="453446" y="27235"/>
                  </a:lnTo>
                  <a:lnTo>
                    <a:pt x="453594" y="27384"/>
                  </a:lnTo>
                  <a:lnTo>
                    <a:pt x="459907" y="27384"/>
                  </a:lnTo>
                  <a:lnTo>
                    <a:pt x="458357" y="28128"/>
                  </a:lnTo>
                  <a:lnTo>
                    <a:pt x="455976" y="29319"/>
                  </a:lnTo>
                  <a:lnTo>
                    <a:pt x="453942" y="31154"/>
                  </a:lnTo>
                  <a:lnTo>
                    <a:pt x="452255" y="33635"/>
                  </a:lnTo>
                  <a:close/>
                </a:path>
                <a:path w="538479" h="75564">
                  <a:moveTo>
                    <a:pt x="459907" y="27384"/>
                  </a:moveTo>
                  <a:lnTo>
                    <a:pt x="453594" y="27384"/>
                  </a:lnTo>
                  <a:lnTo>
                    <a:pt x="455281" y="25499"/>
                  </a:lnTo>
                  <a:lnTo>
                    <a:pt x="457266" y="24060"/>
                  </a:lnTo>
                  <a:lnTo>
                    <a:pt x="461830" y="22076"/>
                  </a:lnTo>
                  <a:lnTo>
                    <a:pt x="464260" y="21580"/>
                  </a:lnTo>
                  <a:lnTo>
                    <a:pt x="473190" y="21580"/>
                  </a:lnTo>
                  <a:lnTo>
                    <a:pt x="478250" y="23564"/>
                  </a:lnTo>
                  <a:lnTo>
                    <a:pt x="480890" y="26342"/>
                  </a:lnTo>
                  <a:lnTo>
                    <a:pt x="463417" y="26342"/>
                  </a:lnTo>
                  <a:lnTo>
                    <a:pt x="460837" y="26937"/>
                  </a:lnTo>
                  <a:lnTo>
                    <a:pt x="459907" y="27384"/>
                  </a:lnTo>
                  <a:close/>
                </a:path>
                <a:path w="538479" h="75564">
                  <a:moveTo>
                    <a:pt x="480053" y="59382"/>
                  </a:moveTo>
                  <a:lnTo>
                    <a:pt x="471007" y="59382"/>
                  </a:lnTo>
                  <a:lnTo>
                    <a:pt x="474678" y="57745"/>
                  </a:lnTo>
                  <a:lnTo>
                    <a:pt x="477556" y="54471"/>
                  </a:lnTo>
                  <a:lnTo>
                    <a:pt x="480532" y="51196"/>
                  </a:lnTo>
                  <a:lnTo>
                    <a:pt x="482021" y="47178"/>
                  </a:lnTo>
                  <a:lnTo>
                    <a:pt x="482021" y="37752"/>
                  </a:lnTo>
                  <a:lnTo>
                    <a:pt x="480483" y="33932"/>
                  </a:lnTo>
                  <a:lnTo>
                    <a:pt x="477407" y="30956"/>
                  </a:lnTo>
                  <a:lnTo>
                    <a:pt x="474430" y="27880"/>
                  </a:lnTo>
                  <a:lnTo>
                    <a:pt x="470660" y="26342"/>
                  </a:lnTo>
                  <a:lnTo>
                    <a:pt x="480890" y="26342"/>
                  </a:lnTo>
                  <a:lnTo>
                    <a:pt x="485791" y="31501"/>
                  </a:lnTo>
                  <a:lnTo>
                    <a:pt x="487676" y="36661"/>
                  </a:lnTo>
                  <a:lnTo>
                    <a:pt x="487676" y="48964"/>
                  </a:lnTo>
                  <a:lnTo>
                    <a:pt x="485592" y="53975"/>
                  </a:lnTo>
                  <a:lnTo>
                    <a:pt x="480053" y="59382"/>
                  </a:lnTo>
                  <a:close/>
                </a:path>
                <a:path w="538479" h="75564">
                  <a:moveTo>
                    <a:pt x="472148" y="64144"/>
                  </a:moveTo>
                  <a:lnTo>
                    <a:pt x="460441" y="64144"/>
                  </a:lnTo>
                  <a:lnTo>
                    <a:pt x="455678" y="62458"/>
                  </a:lnTo>
                  <a:lnTo>
                    <a:pt x="447939" y="55711"/>
                  </a:lnTo>
                  <a:lnTo>
                    <a:pt x="445905" y="50998"/>
                  </a:lnTo>
                  <a:lnTo>
                    <a:pt x="445707" y="44946"/>
                  </a:lnTo>
                  <a:lnTo>
                    <a:pt x="451213" y="44946"/>
                  </a:lnTo>
                  <a:lnTo>
                    <a:pt x="451412" y="49311"/>
                  </a:lnTo>
                  <a:lnTo>
                    <a:pt x="452900" y="52833"/>
                  </a:lnTo>
                  <a:lnTo>
                    <a:pt x="455678" y="55512"/>
                  </a:lnTo>
                  <a:lnTo>
                    <a:pt x="458555" y="58092"/>
                  </a:lnTo>
                  <a:lnTo>
                    <a:pt x="462177" y="59382"/>
                  </a:lnTo>
                  <a:lnTo>
                    <a:pt x="480053" y="59382"/>
                  </a:lnTo>
                  <a:lnTo>
                    <a:pt x="477258" y="62110"/>
                  </a:lnTo>
                  <a:lnTo>
                    <a:pt x="472148" y="64144"/>
                  </a:lnTo>
                  <a:close/>
                </a:path>
                <a:path w="538479" h="75564">
                  <a:moveTo>
                    <a:pt x="523200" y="64144"/>
                  </a:moveTo>
                  <a:lnTo>
                    <a:pt x="509210" y="64144"/>
                  </a:lnTo>
                  <a:lnTo>
                    <a:pt x="503604" y="61565"/>
                  </a:lnTo>
                  <a:lnTo>
                    <a:pt x="495419" y="22125"/>
                  </a:lnTo>
                  <a:lnTo>
                    <a:pt x="497304" y="14634"/>
                  </a:lnTo>
                  <a:lnTo>
                    <a:pt x="504844" y="2926"/>
                  </a:lnTo>
                  <a:lnTo>
                    <a:pt x="510351" y="0"/>
                  </a:lnTo>
                  <a:lnTo>
                    <a:pt x="523349" y="0"/>
                  </a:lnTo>
                  <a:lnTo>
                    <a:pt x="527814" y="1438"/>
                  </a:lnTo>
                  <a:lnTo>
                    <a:pt x="531499" y="4762"/>
                  </a:lnTo>
                  <a:lnTo>
                    <a:pt x="512534" y="4762"/>
                  </a:lnTo>
                  <a:lnTo>
                    <a:pt x="508267" y="7193"/>
                  </a:lnTo>
                  <a:lnTo>
                    <a:pt x="505390" y="12055"/>
                  </a:lnTo>
                  <a:lnTo>
                    <a:pt x="502513" y="16817"/>
                  </a:lnTo>
                  <a:lnTo>
                    <a:pt x="501158" y="23266"/>
                  </a:lnTo>
                  <a:lnTo>
                    <a:pt x="501074" y="32593"/>
                  </a:lnTo>
                  <a:lnTo>
                    <a:pt x="505425" y="32593"/>
                  </a:lnTo>
                  <a:lnTo>
                    <a:pt x="503555" y="34528"/>
                  </a:lnTo>
                  <a:lnTo>
                    <a:pt x="502116" y="38496"/>
                  </a:lnTo>
                  <a:lnTo>
                    <a:pt x="502116" y="48418"/>
                  </a:lnTo>
                  <a:lnTo>
                    <a:pt x="503455" y="52337"/>
                  </a:lnTo>
                  <a:lnTo>
                    <a:pt x="506134" y="55215"/>
                  </a:lnTo>
                  <a:lnTo>
                    <a:pt x="508912" y="57993"/>
                  </a:lnTo>
                  <a:lnTo>
                    <a:pt x="512732" y="59382"/>
                  </a:lnTo>
                  <a:lnTo>
                    <a:pt x="530989" y="59382"/>
                  </a:lnTo>
                  <a:lnTo>
                    <a:pt x="528210" y="62160"/>
                  </a:lnTo>
                  <a:lnTo>
                    <a:pt x="523200" y="64144"/>
                  </a:lnTo>
                  <a:close/>
                </a:path>
                <a:path w="538479" h="75564">
                  <a:moveTo>
                    <a:pt x="536644" y="16371"/>
                  </a:moveTo>
                  <a:lnTo>
                    <a:pt x="531137" y="16371"/>
                  </a:lnTo>
                  <a:lnTo>
                    <a:pt x="530641" y="12898"/>
                  </a:lnTo>
                  <a:lnTo>
                    <a:pt x="529252" y="10120"/>
                  </a:lnTo>
                  <a:lnTo>
                    <a:pt x="526970" y="8036"/>
                  </a:lnTo>
                  <a:lnTo>
                    <a:pt x="524688" y="5853"/>
                  </a:lnTo>
                  <a:lnTo>
                    <a:pt x="521761" y="4762"/>
                  </a:lnTo>
                  <a:lnTo>
                    <a:pt x="531499" y="4762"/>
                  </a:lnTo>
                  <a:lnTo>
                    <a:pt x="534164" y="7094"/>
                  </a:lnTo>
                  <a:lnTo>
                    <a:pt x="536049" y="11112"/>
                  </a:lnTo>
                  <a:lnTo>
                    <a:pt x="536644" y="16371"/>
                  </a:lnTo>
                  <a:close/>
                </a:path>
                <a:path w="538479" h="75564">
                  <a:moveTo>
                    <a:pt x="505425" y="32593"/>
                  </a:moveTo>
                  <a:lnTo>
                    <a:pt x="501223" y="32593"/>
                  </a:lnTo>
                  <a:lnTo>
                    <a:pt x="502711" y="29418"/>
                  </a:lnTo>
                  <a:lnTo>
                    <a:pt x="504944" y="26937"/>
                  </a:lnTo>
                  <a:lnTo>
                    <a:pt x="507920" y="25151"/>
                  </a:lnTo>
                  <a:lnTo>
                    <a:pt x="510996" y="23266"/>
                  </a:lnTo>
                  <a:lnTo>
                    <a:pt x="514270" y="22324"/>
                  </a:lnTo>
                  <a:lnTo>
                    <a:pt x="523795" y="22324"/>
                  </a:lnTo>
                  <a:lnTo>
                    <a:pt x="528707" y="24258"/>
                  </a:lnTo>
                  <a:lnTo>
                    <a:pt x="531462" y="27086"/>
                  </a:lnTo>
                  <a:lnTo>
                    <a:pt x="513030" y="27086"/>
                  </a:lnTo>
                  <a:lnTo>
                    <a:pt x="509309" y="28575"/>
                  </a:lnTo>
                  <a:lnTo>
                    <a:pt x="505425" y="32593"/>
                  </a:lnTo>
                  <a:close/>
                </a:path>
                <a:path w="538479" h="75564">
                  <a:moveTo>
                    <a:pt x="530989" y="59382"/>
                  </a:moveTo>
                  <a:lnTo>
                    <a:pt x="521960" y="59382"/>
                  </a:lnTo>
                  <a:lnTo>
                    <a:pt x="525532" y="57844"/>
                  </a:lnTo>
                  <a:lnTo>
                    <a:pt x="531187" y="51593"/>
                  </a:lnTo>
                  <a:lnTo>
                    <a:pt x="532626" y="47823"/>
                  </a:lnTo>
                  <a:lnTo>
                    <a:pt x="532555" y="38496"/>
                  </a:lnTo>
                  <a:lnTo>
                    <a:pt x="531237" y="34776"/>
                  </a:lnTo>
                  <a:lnTo>
                    <a:pt x="528458" y="31700"/>
                  </a:lnTo>
                  <a:lnTo>
                    <a:pt x="525780" y="28624"/>
                  </a:lnTo>
                  <a:lnTo>
                    <a:pt x="522158" y="27086"/>
                  </a:lnTo>
                  <a:lnTo>
                    <a:pt x="531462" y="27086"/>
                  </a:lnTo>
                  <a:lnTo>
                    <a:pt x="532973" y="28624"/>
                  </a:lnTo>
                  <a:lnTo>
                    <a:pt x="536346" y="31998"/>
                  </a:lnTo>
                  <a:lnTo>
                    <a:pt x="538281" y="36958"/>
                  </a:lnTo>
                  <a:lnTo>
                    <a:pt x="538281" y="49162"/>
                  </a:lnTo>
                  <a:lnTo>
                    <a:pt x="536247" y="54223"/>
                  </a:lnTo>
                  <a:lnTo>
                    <a:pt x="532179" y="58191"/>
                  </a:lnTo>
                  <a:lnTo>
                    <a:pt x="530989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89">
              <a:extLst>
                <a:ext uri="{FF2B5EF4-FFF2-40B4-BE49-F238E27FC236}">
                  <a16:creationId xmlns:a16="http://schemas.microsoft.com/office/drawing/2014/main" id="{408AF0EE-2935-4A34-8BAA-520884FA909F}"/>
                </a:ext>
              </a:extLst>
            </p:cNvPr>
            <p:cNvSpPr/>
            <p:nvPr/>
          </p:nvSpPr>
          <p:spPr>
            <a:xfrm>
              <a:off x="7551895" y="313753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90">
              <a:extLst>
                <a:ext uri="{FF2B5EF4-FFF2-40B4-BE49-F238E27FC236}">
                  <a16:creationId xmlns:a16="http://schemas.microsoft.com/office/drawing/2014/main" id="{7F7351EE-9A65-4E21-A7F3-2CDB42B68EBF}"/>
                </a:ext>
              </a:extLst>
            </p:cNvPr>
            <p:cNvSpPr/>
            <p:nvPr/>
          </p:nvSpPr>
          <p:spPr>
            <a:xfrm>
              <a:off x="7551895" y="313753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91">
              <a:extLst>
                <a:ext uri="{FF2B5EF4-FFF2-40B4-BE49-F238E27FC236}">
                  <a16:creationId xmlns:a16="http://schemas.microsoft.com/office/drawing/2014/main" id="{1B45C099-E1B9-42DE-98D8-35D383C960B2}"/>
                </a:ext>
              </a:extLst>
            </p:cNvPr>
            <p:cNvSpPr/>
            <p:nvPr/>
          </p:nvSpPr>
          <p:spPr>
            <a:xfrm>
              <a:off x="7697979" y="3162137"/>
              <a:ext cx="538480" cy="75565"/>
            </a:xfrm>
            <a:custGeom>
              <a:avLst/>
              <a:gdLst/>
              <a:ahLst/>
              <a:cxnLst/>
              <a:rect l="l" t="t" r="r" b="b"/>
              <a:pathLst>
                <a:path w="538479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8479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8479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8479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8479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8479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8479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8479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8479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8479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8479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8479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8479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8479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8479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8479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8479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8479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8479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8479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8479" h="75564">
                  <a:moveTo>
                    <a:pt x="423677" y="62805"/>
                  </a:moveTo>
                  <a:lnTo>
                    <a:pt x="418021" y="62805"/>
                  </a:lnTo>
                  <a:lnTo>
                    <a:pt x="418021" y="16668"/>
                  </a:lnTo>
                  <a:lnTo>
                    <a:pt x="401650" y="16668"/>
                  </a:lnTo>
                  <a:lnTo>
                    <a:pt x="401650" y="12650"/>
                  </a:lnTo>
                  <a:lnTo>
                    <a:pt x="406710" y="12551"/>
                  </a:lnTo>
                  <a:lnTo>
                    <a:pt x="410232" y="12104"/>
                  </a:lnTo>
                  <a:lnTo>
                    <a:pt x="412217" y="11310"/>
                  </a:lnTo>
                  <a:lnTo>
                    <a:pt x="414300" y="10517"/>
                  </a:lnTo>
                  <a:lnTo>
                    <a:pt x="415838" y="9276"/>
                  </a:lnTo>
                  <a:lnTo>
                    <a:pt x="416830" y="7590"/>
                  </a:lnTo>
                  <a:lnTo>
                    <a:pt x="417922" y="5903"/>
                  </a:lnTo>
                  <a:lnTo>
                    <a:pt x="418666" y="3571"/>
                  </a:lnTo>
                  <a:lnTo>
                    <a:pt x="419063" y="595"/>
                  </a:lnTo>
                  <a:lnTo>
                    <a:pt x="423677" y="595"/>
                  </a:lnTo>
                  <a:lnTo>
                    <a:pt x="423677" y="62805"/>
                  </a:lnTo>
                  <a:close/>
                </a:path>
                <a:path w="538479" h="75564">
                  <a:moveTo>
                    <a:pt x="452701" y="22175"/>
                  </a:moveTo>
                  <a:lnTo>
                    <a:pt x="447195" y="22175"/>
                  </a:lnTo>
                  <a:lnTo>
                    <a:pt x="447195" y="14833"/>
                  </a:lnTo>
                  <a:lnTo>
                    <a:pt x="448882" y="9673"/>
                  </a:lnTo>
                  <a:lnTo>
                    <a:pt x="452255" y="5804"/>
                  </a:lnTo>
                  <a:lnTo>
                    <a:pt x="455728" y="1934"/>
                  </a:lnTo>
                  <a:lnTo>
                    <a:pt x="460639" y="0"/>
                  </a:lnTo>
                  <a:lnTo>
                    <a:pt x="472843" y="0"/>
                  </a:lnTo>
                  <a:lnTo>
                    <a:pt x="477506" y="1587"/>
                  </a:lnTo>
                  <a:lnTo>
                    <a:pt x="480979" y="4762"/>
                  </a:lnTo>
                  <a:lnTo>
                    <a:pt x="462475" y="4762"/>
                  </a:lnTo>
                  <a:lnTo>
                    <a:pt x="459051" y="6201"/>
                  </a:lnTo>
                  <a:lnTo>
                    <a:pt x="454190" y="11856"/>
                  </a:lnTo>
                  <a:lnTo>
                    <a:pt x="452900" y="15775"/>
                  </a:lnTo>
                  <a:lnTo>
                    <a:pt x="452701" y="20835"/>
                  </a:lnTo>
                  <a:lnTo>
                    <a:pt x="452701" y="22175"/>
                  </a:lnTo>
                  <a:close/>
                </a:path>
                <a:path w="538479" h="75564">
                  <a:moveTo>
                    <a:pt x="486634" y="62805"/>
                  </a:moveTo>
                  <a:lnTo>
                    <a:pt x="445707" y="62805"/>
                  </a:lnTo>
                  <a:lnTo>
                    <a:pt x="445707" y="58241"/>
                  </a:lnTo>
                  <a:lnTo>
                    <a:pt x="470065" y="34131"/>
                  </a:lnTo>
                  <a:lnTo>
                    <a:pt x="474579" y="30559"/>
                  </a:lnTo>
                  <a:lnTo>
                    <a:pt x="476960" y="27682"/>
                  </a:lnTo>
                  <a:lnTo>
                    <a:pt x="479441" y="24804"/>
                  </a:lnTo>
                  <a:lnTo>
                    <a:pt x="480681" y="21431"/>
                  </a:lnTo>
                  <a:lnTo>
                    <a:pt x="480681" y="13791"/>
                  </a:lnTo>
                  <a:lnTo>
                    <a:pt x="479391" y="10715"/>
                  </a:lnTo>
                  <a:lnTo>
                    <a:pt x="474232" y="5953"/>
                  </a:lnTo>
                  <a:lnTo>
                    <a:pt x="470908" y="4762"/>
                  </a:lnTo>
                  <a:lnTo>
                    <a:pt x="480979" y="4762"/>
                  </a:lnTo>
                  <a:lnTo>
                    <a:pt x="484551" y="7937"/>
                  </a:lnTo>
                  <a:lnTo>
                    <a:pt x="486337" y="12203"/>
                  </a:lnTo>
                  <a:lnTo>
                    <a:pt x="486221" y="22175"/>
                  </a:lnTo>
                  <a:lnTo>
                    <a:pt x="484997" y="25846"/>
                  </a:lnTo>
                  <a:lnTo>
                    <a:pt x="479739" y="33287"/>
                  </a:lnTo>
                  <a:lnTo>
                    <a:pt x="474926" y="37256"/>
                  </a:lnTo>
                  <a:lnTo>
                    <a:pt x="462326" y="44896"/>
                  </a:lnTo>
                  <a:lnTo>
                    <a:pt x="458407" y="47823"/>
                  </a:lnTo>
                  <a:lnTo>
                    <a:pt x="453842" y="52784"/>
                  </a:lnTo>
                  <a:lnTo>
                    <a:pt x="452453" y="55215"/>
                  </a:lnTo>
                  <a:lnTo>
                    <a:pt x="451957" y="57596"/>
                  </a:lnTo>
                  <a:lnTo>
                    <a:pt x="486634" y="57596"/>
                  </a:lnTo>
                  <a:lnTo>
                    <a:pt x="486634" y="62805"/>
                  </a:lnTo>
                  <a:close/>
                </a:path>
                <a:path w="538479" h="75564">
                  <a:moveTo>
                    <a:pt x="522902" y="64144"/>
                  </a:moveTo>
                  <a:lnTo>
                    <a:pt x="510202" y="64144"/>
                  </a:lnTo>
                  <a:lnTo>
                    <a:pt x="505043" y="62458"/>
                  </a:lnTo>
                  <a:lnTo>
                    <a:pt x="497105" y="55711"/>
                  </a:lnTo>
                  <a:lnTo>
                    <a:pt x="495143" y="51246"/>
                  </a:lnTo>
                  <a:lnTo>
                    <a:pt x="495232" y="41423"/>
                  </a:lnTo>
                  <a:lnTo>
                    <a:pt x="496212" y="38348"/>
                  </a:lnTo>
                  <a:lnTo>
                    <a:pt x="500578" y="32196"/>
                  </a:lnTo>
                  <a:lnTo>
                    <a:pt x="503703" y="30261"/>
                  </a:lnTo>
                  <a:lnTo>
                    <a:pt x="507771" y="29467"/>
                  </a:lnTo>
                  <a:lnTo>
                    <a:pt x="507771" y="29319"/>
                  </a:lnTo>
                  <a:lnTo>
                    <a:pt x="497651" y="10864"/>
                  </a:lnTo>
                  <a:lnTo>
                    <a:pt x="499437" y="7094"/>
                  </a:lnTo>
                  <a:lnTo>
                    <a:pt x="506680" y="1438"/>
                  </a:lnTo>
                  <a:lnTo>
                    <a:pt x="511145" y="0"/>
                  </a:lnTo>
                  <a:lnTo>
                    <a:pt x="521761" y="0"/>
                  </a:lnTo>
                  <a:lnTo>
                    <a:pt x="526276" y="1438"/>
                  </a:lnTo>
                  <a:lnTo>
                    <a:pt x="530537" y="4762"/>
                  </a:lnTo>
                  <a:lnTo>
                    <a:pt x="512782" y="4762"/>
                  </a:lnTo>
                  <a:lnTo>
                    <a:pt x="509607" y="5754"/>
                  </a:lnTo>
                  <a:lnTo>
                    <a:pt x="504448" y="9723"/>
                  </a:lnTo>
                  <a:lnTo>
                    <a:pt x="503206" y="12253"/>
                  </a:lnTo>
                  <a:lnTo>
                    <a:pt x="503158" y="19198"/>
                  </a:lnTo>
                  <a:lnTo>
                    <a:pt x="504348" y="22026"/>
                  </a:lnTo>
                  <a:lnTo>
                    <a:pt x="509111" y="26193"/>
                  </a:lnTo>
                  <a:lnTo>
                    <a:pt x="512286" y="27235"/>
                  </a:lnTo>
                  <a:lnTo>
                    <a:pt x="530096" y="27235"/>
                  </a:lnTo>
                  <a:lnTo>
                    <a:pt x="528458" y="28326"/>
                  </a:lnTo>
                  <a:lnTo>
                    <a:pt x="525184" y="29319"/>
                  </a:lnTo>
                  <a:lnTo>
                    <a:pt x="525184" y="29467"/>
                  </a:lnTo>
                  <a:lnTo>
                    <a:pt x="529351" y="30360"/>
                  </a:lnTo>
                  <a:lnTo>
                    <a:pt x="531926" y="31849"/>
                  </a:lnTo>
                  <a:lnTo>
                    <a:pt x="511442" y="31849"/>
                  </a:lnTo>
                  <a:lnTo>
                    <a:pt x="507573" y="33089"/>
                  </a:lnTo>
                  <a:lnTo>
                    <a:pt x="504795" y="35569"/>
                  </a:lnTo>
                  <a:lnTo>
                    <a:pt x="502116" y="38050"/>
                  </a:lnTo>
                  <a:lnTo>
                    <a:pt x="500817" y="41225"/>
                  </a:lnTo>
                  <a:lnTo>
                    <a:pt x="500776" y="49758"/>
                  </a:lnTo>
                  <a:lnTo>
                    <a:pt x="502215" y="53181"/>
                  </a:lnTo>
                  <a:lnTo>
                    <a:pt x="507970" y="58142"/>
                  </a:lnTo>
                  <a:lnTo>
                    <a:pt x="511790" y="59382"/>
                  </a:lnTo>
                  <a:lnTo>
                    <a:pt x="531850" y="59382"/>
                  </a:lnTo>
                  <a:lnTo>
                    <a:pt x="528062" y="62507"/>
                  </a:lnTo>
                  <a:lnTo>
                    <a:pt x="522902" y="64144"/>
                  </a:lnTo>
                  <a:close/>
                </a:path>
                <a:path w="538479" h="75564">
                  <a:moveTo>
                    <a:pt x="530096" y="27235"/>
                  </a:moveTo>
                  <a:lnTo>
                    <a:pt x="520719" y="27235"/>
                  </a:lnTo>
                  <a:lnTo>
                    <a:pt x="524093" y="26193"/>
                  </a:lnTo>
                  <a:lnTo>
                    <a:pt x="526375" y="24110"/>
                  </a:lnTo>
                  <a:lnTo>
                    <a:pt x="528657" y="21927"/>
                  </a:lnTo>
                  <a:lnTo>
                    <a:pt x="529758" y="19198"/>
                  </a:lnTo>
                  <a:lnTo>
                    <a:pt x="529798" y="12253"/>
                  </a:lnTo>
                  <a:lnTo>
                    <a:pt x="528607" y="9624"/>
                  </a:lnTo>
                  <a:lnTo>
                    <a:pt x="526226" y="7739"/>
                  </a:lnTo>
                  <a:lnTo>
                    <a:pt x="523845" y="5754"/>
                  </a:lnTo>
                  <a:lnTo>
                    <a:pt x="520620" y="4762"/>
                  </a:lnTo>
                  <a:lnTo>
                    <a:pt x="530537" y="4762"/>
                  </a:lnTo>
                  <a:lnTo>
                    <a:pt x="533618" y="7094"/>
                  </a:lnTo>
                  <a:lnTo>
                    <a:pt x="535453" y="10864"/>
                  </a:lnTo>
                  <a:lnTo>
                    <a:pt x="535361" y="19198"/>
                  </a:lnTo>
                  <a:lnTo>
                    <a:pt x="534560" y="21778"/>
                  </a:lnTo>
                  <a:lnTo>
                    <a:pt x="532775" y="24258"/>
                  </a:lnTo>
                  <a:lnTo>
                    <a:pt x="530989" y="26640"/>
                  </a:lnTo>
                  <a:lnTo>
                    <a:pt x="530096" y="27235"/>
                  </a:lnTo>
                  <a:close/>
                </a:path>
                <a:path w="538479" h="75564">
                  <a:moveTo>
                    <a:pt x="531850" y="59382"/>
                  </a:moveTo>
                  <a:lnTo>
                    <a:pt x="521414" y="59382"/>
                  </a:lnTo>
                  <a:lnTo>
                    <a:pt x="525234" y="58142"/>
                  </a:lnTo>
                  <a:lnTo>
                    <a:pt x="528012" y="55661"/>
                  </a:lnTo>
                  <a:lnTo>
                    <a:pt x="530889" y="53181"/>
                  </a:lnTo>
                  <a:lnTo>
                    <a:pt x="532328" y="49758"/>
                  </a:lnTo>
                  <a:lnTo>
                    <a:pt x="532243" y="41225"/>
                  </a:lnTo>
                  <a:lnTo>
                    <a:pt x="530939" y="38199"/>
                  </a:lnTo>
                  <a:lnTo>
                    <a:pt x="528161" y="35718"/>
                  </a:lnTo>
                  <a:lnTo>
                    <a:pt x="525383" y="33139"/>
                  </a:lnTo>
                  <a:lnTo>
                    <a:pt x="521464" y="31849"/>
                  </a:lnTo>
                  <a:lnTo>
                    <a:pt x="531926" y="31849"/>
                  </a:lnTo>
                  <a:lnTo>
                    <a:pt x="532526" y="32196"/>
                  </a:lnTo>
                  <a:lnTo>
                    <a:pt x="536892" y="37752"/>
                  </a:lnTo>
                  <a:lnTo>
                    <a:pt x="537983" y="41225"/>
                  </a:lnTo>
                  <a:lnTo>
                    <a:pt x="537983" y="51246"/>
                  </a:lnTo>
                  <a:lnTo>
                    <a:pt x="535999" y="55860"/>
                  </a:lnTo>
                  <a:lnTo>
                    <a:pt x="531850" y="5938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92">
              <a:extLst>
                <a:ext uri="{FF2B5EF4-FFF2-40B4-BE49-F238E27FC236}">
                  <a16:creationId xmlns:a16="http://schemas.microsoft.com/office/drawing/2014/main" id="{FC6E23C5-5D57-487A-AB20-207A0CCBF194}"/>
                </a:ext>
              </a:extLst>
            </p:cNvPr>
            <p:cNvSpPr/>
            <p:nvPr/>
          </p:nvSpPr>
          <p:spPr>
            <a:xfrm>
              <a:off x="7551895" y="3615059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93">
              <a:extLst>
                <a:ext uri="{FF2B5EF4-FFF2-40B4-BE49-F238E27FC236}">
                  <a16:creationId xmlns:a16="http://schemas.microsoft.com/office/drawing/2014/main" id="{957156A4-F4A5-43D7-B961-7DEEBF600B8C}"/>
                </a:ext>
              </a:extLst>
            </p:cNvPr>
            <p:cNvSpPr/>
            <p:nvPr/>
          </p:nvSpPr>
          <p:spPr>
            <a:xfrm>
              <a:off x="7551895" y="3615059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94">
              <a:extLst>
                <a:ext uri="{FF2B5EF4-FFF2-40B4-BE49-F238E27FC236}">
                  <a16:creationId xmlns:a16="http://schemas.microsoft.com/office/drawing/2014/main" id="{BF82B84E-6F7E-446B-A629-248BC0B74B2B}"/>
                </a:ext>
              </a:extLst>
            </p:cNvPr>
            <p:cNvSpPr/>
            <p:nvPr/>
          </p:nvSpPr>
          <p:spPr>
            <a:xfrm>
              <a:off x="7722686" y="3639660"/>
              <a:ext cx="488315" cy="75565"/>
            </a:xfrm>
            <a:custGeom>
              <a:avLst/>
              <a:gdLst/>
              <a:ahLst/>
              <a:cxnLst/>
              <a:rect l="l" t="t" r="r" b="b"/>
              <a:pathLst>
                <a:path w="48831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48831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48831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48831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48831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48831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48831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48831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48831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48831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48831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48831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48831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48831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48831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48831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48831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48831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48831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48831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488315" h="75564">
                  <a:moveTo>
                    <a:pt x="424371" y="64144"/>
                  </a:moveTo>
                  <a:lnTo>
                    <a:pt x="410381" y="64144"/>
                  </a:lnTo>
                  <a:lnTo>
                    <a:pt x="404775" y="61565"/>
                  </a:lnTo>
                  <a:lnTo>
                    <a:pt x="396590" y="22125"/>
                  </a:lnTo>
                  <a:lnTo>
                    <a:pt x="398475" y="14634"/>
                  </a:lnTo>
                  <a:lnTo>
                    <a:pt x="406016" y="2926"/>
                  </a:lnTo>
                  <a:lnTo>
                    <a:pt x="411522" y="0"/>
                  </a:lnTo>
                  <a:lnTo>
                    <a:pt x="424520" y="0"/>
                  </a:lnTo>
                  <a:lnTo>
                    <a:pt x="428985" y="1438"/>
                  </a:lnTo>
                  <a:lnTo>
                    <a:pt x="432670" y="4762"/>
                  </a:lnTo>
                  <a:lnTo>
                    <a:pt x="413705" y="4762"/>
                  </a:lnTo>
                  <a:lnTo>
                    <a:pt x="409439" y="7193"/>
                  </a:lnTo>
                  <a:lnTo>
                    <a:pt x="406561" y="12055"/>
                  </a:lnTo>
                  <a:lnTo>
                    <a:pt x="403684" y="16817"/>
                  </a:lnTo>
                  <a:lnTo>
                    <a:pt x="402329" y="23266"/>
                  </a:lnTo>
                  <a:lnTo>
                    <a:pt x="402245" y="32593"/>
                  </a:lnTo>
                  <a:lnTo>
                    <a:pt x="406596" y="32593"/>
                  </a:lnTo>
                  <a:lnTo>
                    <a:pt x="404726" y="34528"/>
                  </a:lnTo>
                  <a:lnTo>
                    <a:pt x="403287" y="38496"/>
                  </a:lnTo>
                  <a:lnTo>
                    <a:pt x="403287" y="48418"/>
                  </a:lnTo>
                  <a:lnTo>
                    <a:pt x="404626" y="52337"/>
                  </a:lnTo>
                  <a:lnTo>
                    <a:pt x="407305" y="55215"/>
                  </a:lnTo>
                  <a:lnTo>
                    <a:pt x="410084" y="57993"/>
                  </a:lnTo>
                  <a:lnTo>
                    <a:pt x="413903" y="59382"/>
                  </a:lnTo>
                  <a:lnTo>
                    <a:pt x="432160" y="59382"/>
                  </a:lnTo>
                  <a:lnTo>
                    <a:pt x="429382" y="62160"/>
                  </a:lnTo>
                  <a:lnTo>
                    <a:pt x="424371" y="64144"/>
                  </a:lnTo>
                  <a:close/>
                </a:path>
                <a:path w="488315" h="75564">
                  <a:moveTo>
                    <a:pt x="437815" y="16371"/>
                  </a:moveTo>
                  <a:lnTo>
                    <a:pt x="432309" y="16371"/>
                  </a:lnTo>
                  <a:lnTo>
                    <a:pt x="431812" y="12898"/>
                  </a:lnTo>
                  <a:lnTo>
                    <a:pt x="430423" y="10120"/>
                  </a:lnTo>
                  <a:lnTo>
                    <a:pt x="428141" y="8036"/>
                  </a:lnTo>
                  <a:lnTo>
                    <a:pt x="425859" y="5853"/>
                  </a:lnTo>
                  <a:lnTo>
                    <a:pt x="422932" y="4762"/>
                  </a:lnTo>
                  <a:lnTo>
                    <a:pt x="432670" y="4762"/>
                  </a:lnTo>
                  <a:lnTo>
                    <a:pt x="435335" y="7094"/>
                  </a:lnTo>
                  <a:lnTo>
                    <a:pt x="437220" y="11112"/>
                  </a:lnTo>
                  <a:lnTo>
                    <a:pt x="437815" y="16371"/>
                  </a:lnTo>
                  <a:close/>
                </a:path>
                <a:path w="488315" h="75564">
                  <a:moveTo>
                    <a:pt x="406596" y="32593"/>
                  </a:moveTo>
                  <a:lnTo>
                    <a:pt x="402394" y="32593"/>
                  </a:lnTo>
                  <a:lnTo>
                    <a:pt x="403882" y="29418"/>
                  </a:lnTo>
                  <a:lnTo>
                    <a:pt x="406115" y="26937"/>
                  </a:lnTo>
                  <a:lnTo>
                    <a:pt x="409091" y="25151"/>
                  </a:lnTo>
                  <a:lnTo>
                    <a:pt x="412167" y="23266"/>
                  </a:lnTo>
                  <a:lnTo>
                    <a:pt x="415441" y="22324"/>
                  </a:lnTo>
                  <a:lnTo>
                    <a:pt x="424966" y="22324"/>
                  </a:lnTo>
                  <a:lnTo>
                    <a:pt x="429878" y="24258"/>
                  </a:lnTo>
                  <a:lnTo>
                    <a:pt x="432633" y="27086"/>
                  </a:lnTo>
                  <a:lnTo>
                    <a:pt x="414201" y="27086"/>
                  </a:lnTo>
                  <a:lnTo>
                    <a:pt x="410480" y="28575"/>
                  </a:lnTo>
                  <a:lnTo>
                    <a:pt x="406596" y="32593"/>
                  </a:lnTo>
                  <a:close/>
                </a:path>
                <a:path w="488315" h="75564">
                  <a:moveTo>
                    <a:pt x="432160" y="59382"/>
                  </a:moveTo>
                  <a:lnTo>
                    <a:pt x="423131" y="59382"/>
                  </a:lnTo>
                  <a:lnTo>
                    <a:pt x="426703" y="57844"/>
                  </a:lnTo>
                  <a:lnTo>
                    <a:pt x="432358" y="51593"/>
                  </a:lnTo>
                  <a:lnTo>
                    <a:pt x="433797" y="47823"/>
                  </a:lnTo>
                  <a:lnTo>
                    <a:pt x="433726" y="38496"/>
                  </a:lnTo>
                  <a:lnTo>
                    <a:pt x="432408" y="34776"/>
                  </a:lnTo>
                  <a:lnTo>
                    <a:pt x="429630" y="31700"/>
                  </a:lnTo>
                  <a:lnTo>
                    <a:pt x="426951" y="28624"/>
                  </a:lnTo>
                  <a:lnTo>
                    <a:pt x="423329" y="27086"/>
                  </a:lnTo>
                  <a:lnTo>
                    <a:pt x="432633" y="27086"/>
                  </a:lnTo>
                  <a:lnTo>
                    <a:pt x="434144" y="28624"/>
                  </a:lnTo>
                  <a:lnTo>
                    <a:pt x="437518" y="31998"/>
                  </a:lnTo>
                  <a:lnTo>
                    <a:pt x="439452" y="36958"/>
                  </a:lnTo>
                  <a:lnTo>
                    <a:pt x="439452" y="49162"/>
                  </a:lnTo>
                  <a:lnTo>
                    <a:pt x="437418" y="54223"/>
                  </a:lnTo>
                  <a:lnTo>
                    <a:pt x="433350" y="58191"/>
                  </a:lnTo>
                  <a:lnTo>
                    <a:pt x="432160" y="59382"/>
                  </a:lnTo>
                  <a:close/>
                </a:path>
                <a:path w="488315" h="75564">
                  <a:moveTo>
                    <a:pt x="488271" y="47327"/>
                  </a:moveTo>
                  <a:lnTo>
                    <a:pt x="445111" y="47327"/>
                  </a:lnTo>
                  <a:lnTo>
                    <a:pt x="445111" y="41969"/>
                  </a:lnTo>
                  <a:lnTo>
                    <a:pt x="473835" y="595"/>
                  </a:lnTo>
                  <a:lnTo>
                    <a:pt x="478895" y="595"/>
                  </a:lnTo>
                  <a:lnTo>
                    <a:pt x="478895" y="8780"/>
                  </a:lnTo>
                  <a:lnTo>
                    <a:pt x="473686" y="8780"/>
                  </a:lnTo>
                  <a:lnTo>
                    <a:pt x="450171" y="42564"/>
                  </a:lnTo>
                  <a:lnTo>
                    <a:pt x="488271" y="42564"/>
                  </a:lnTo>
                  <a:lnTo>
                    <a:pt x="488271" y="47327"/>
                  </a:lnTo>
                  <a:close/>
                </a:path>
                <a:path w="488315" h="75564">
                  <a:moveTo>
                    <a:pt x="478895" y="42564"/>
                  </a:moveTo>
                  <a:lnTo>
                    <a:pt x="473835" y="42564"/>
                  </a:lnTo>
                  <a:lnTo>
                    <a:pt x="473835" y="8780"/>
                  </a:lnTo>
                  <a:lnTo>
                    <a:pt x="478895" y="8780"/>
                  </a:lnTo>
                  <a:lnTo>
                    <a:pt x="478895" y="42564"/>
                  </a:lnTo>
                  <a:close/>
                </a:path>
                <a:path w="488315" h="75564">
                  <a:moveTo>
                    <a:pt x="478895" y="62805"/>
                  </a:moveTo>
                  <a:lnTo>
                    <a:pt x="473835" y="62805"/>
                  </a:lnTo>
                  <a:lnTo>
                    <a:pt x="473835" y="47327"/>
                  </a:lnTo>
                  <a:lnTo>
                    <a:pt x="478895" y="47327"/>
                  </a:lnTo>
                  <a:lnTo>
                    <a:pt x="478895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95">
              <a:extLst>
                <a:ext uri="{FF2B5EF4-FFF2-40B4-BE49-F238E27FC236}">
                  <a16:creationId xmlns:a16="http://schemas.microsoft.com/office/drawing/2014/main" id="{21A097ED-92D7-4707-9EE7-D50ED4DA6745}"/>
                </a:ext>
              </a:extLst>
            </p:cNvPr>
            <p:cNvSpPr/>
            <p:nvPr/>
          </p:nvSpPr>
          <p:spPr>
            <a:xfrm>
              <a:off x="7553620" y="3933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96">
              <a:extLst>
                <a:ext uri="{FF2B5EF4-FFF2-40B4-BE49-F238E27FC236}">
                  <a16:creationId xmlns:a16="http://schemas.microsoft.com/office/drawing/2014/main" id="{4D93CA62-C98B-4A62-AA9D-1339472A2A20}"/>
                </a:ext>
              </a:extLst>
            </p:cNvPr>
            <p:cNvSpPr/>
            <p:nvPr/>
          </p:nvSpPr>
          <p:spPr>
            <a:xfrm>
              <a:off x="7553620" y="3933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97">
              <a:extLst>
                <a:ext uri="{FF2B5EF4-FFF2-40B4-BE49-F238E27FC236}">
                  <a16:creationId xmlns:a16="http://schemas.microsoft.com/office/drawing/2014/main" id="{61CC25D8-EFF6-4BE2-A254-520458E918DF}"/>
                </a:ext>
              </a:extLst>
            </p:cNvPr>
            <p:cNvSpPr/>
            <p:nvPr/>
          </p:nvSpPr>
          <p:spPr>
            <a:xfrm>
              <a:off x="7879569" y="3957400"/>
              <a:ext cx="182872" cy="80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98">
              <a:extLst>
                <a:ext uri="{FF2B5EF4-FFF2-40B4-BE49-F238E27FC236}">
                  <a16:creationId xmlns:a16="http://schemas.microsoft.com/office/drawing/2014/main" id="{B805D04F-417E-4F7B-8DBB-D1E27AC3D7AB}"/>
                </a:ext>
              </a:extLst>
            </p:cNvPr>
            <p:cNvSpPr/>
            <p:nvPr/>
          </p:nvSpPr>
          <p:spPr>
            <a:xfrm>
              <a:off x="7551895" y="377423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99">
              <a:extLst>
                <a:ext uri="{FF2B5EF4-FFF2-40B4-BE49-F238E27FC236}">
                  <a16:creationId xmlns:a16="http://schemas.microsoft.com/office/drawing/2014/main" id="{96051335-802B-4322-9547-B11A0B3AD535}"/>
                </a:ext>
              </a:extLst>
            </p:cNvPr>
            <p:cNvSpPr/>
            <p:nvPr/>
          </p:nvSpPr>
          <p:spPr>
            <a:xfrm>
              <a:off x="7551895" y="3774233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00">
              <a:extLst>
                <a:ext uri="{FF2B5EF4-FFF2-40B4-BE49-F238E27FC236}">
                  <a16:creationId xmlns:a16="http://schemas.microsoft.com/office/drawing/2014/main" id="{BD4FCC8E-5295-4EEA-B43F-483B56709399}"/>
                </a:ext>
              </a:extLst>
            </p:cNvPr>
            <p:cNvSpPr/>
            <p:nvPr/>
          </p:nvSpPr>
          <p:spPr>
            <a:xfrm>
              <a:off x="7722686" y="3798834"/>
              <a:ext cx="488315" cy="75565"/>
            </a:xfrm>
            <a:custGeom>
              <a:avLst/>
              <a:gdLst/>
              <a:ahLst/>
              <a:cxnLst/>
              <a:rect l="l" t="t" r="r" b="b"/>
              <a:pathLst>
                <a:path w="48831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48831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48831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48831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48831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48831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48831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48831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48831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48831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48831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48831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48831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48831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48831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48831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48831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48831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48831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48831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488315" h="75564">
                  <a:moveTo>
                    <a:pt x="424371" y="64144"/>
                  </a:moveTo>
                  <a:lnTo>
                    <a:pt x="410381" y="64144"/>
                  </a:lnTo>
                  <a:lnTo>
                    <a:pt x="404775" y="61565"/>
                  </a:lnTo>
                  <a:lnTo>
                    <a:pt x="396590" y="22125"/>
                  </a:lnTo>
                  <a:lnTo>
                    <a:pt x="398475" y="14634"/>
                  </a:lnTo>
                  <a:lnTo>
                    <a:pt x="406016" y="2926"/>
                  </a:lnTo>
                  <a:lnTo>
                    <a:pt x="411522" y="0"/>
                  </a:lnTo>
                  <a:lnTo>
                    <a:pt x="424520" y="0"/>
                  </a:lnTo>
                  <a:lnTo>
                    <a:pt x="428985" y="1438"/>
                  </a:lnTo>
                  <a:lnTo>
                    <a:pt x="432670" y="4762"/>
                  </a:lnTo>
                  <a:lnTo>
                    <a:pt x="413705" y="4762"/>
                  </a:lnTo>
                  <a:lnTo>
                    <a:pt x="409439" y="7193"/>
                  </a:lnTo>
                  <a:lnTo>
                    <a:pt x="406561" y="12055"/>
                  </a:lnTo>
                  <a:lnTo>
                    <a:pt x="403684" y="16817"/>
                  </a:lnTo>
                  <a:lnTo>
                    <a:pt x="402329" y="23266"/>
                  </a:lnTo>
                  <a:lnTo>
                    <a:pt x="402245" y="32593"/>
                  </a:lnTo>
                  <a:lnTo>
                    <a:pt x="406596" y="32593"/>
                  </a:lnTo>
                  <a:lnTo>
                    <a:pt x="404726" y="34528"/>
                  </a:lnTo>
                  <a:lnTo>
                    <a:pt x="403287" y="38496"/>
                  </a:lnTo>
                  <a:lnTo>
                    <a:pt x="403287" y="48418"/>
                  </a:lnTo>
                  <a:lnTo>
                    <a:pt x="404626" y="52337"/>
                  </a:lnTo>
                  <a:lnTo>
                    <a:pt x="407305" y="55215"/>
                  </a:lnTo>
                  <a:lnTo>
                    <a:pt x="410084" y="57993"/>
                  </a:lnTo>
                  <a:lnTo>
                    <a:pt x="413903" y="59382"/>
                  </a:lnTo>
                  <a:lnTo>
                    <a:pt x="432160" y="59382"/>
                  </a:lnTo>
                  <a:lnTo>
                    <a:pt x="429382" y="62160"/>
                  </a:lnTo>
                  <a:lnTo>
                    <a:pt x="424371" y="64144"/>
                  </a:lnTo>
                  <a:close/>
                </a:path>
                <a:path w="488315" h="75564">
                  <a:moveTo>
                    <a:pt x="437815" y="16371"/>
                  </a:moveTo>
                  <a:lnTo>
                    <a:pt x="432309" y="16371"/>
                  </a:lnTo>
                  <a:lnTo>
                    <a:pt x="431812" y="12898"/>
                  </a:lnTo>
                  <a:lnTo>
                    <a:pt x="430423" y="10120"/>
                  </a:lnTo>
                  <a:lnTo>
                    <a:pt x="428141" y="8036"/>
                  </a:lnTo>
                  <a:lnTo>
                    <a:pt x="425859" y="5853"/>
                  </a:lnTo>
                  <a:lnTo>
                    <a:pt x="422932" y="4762"/>
                  </a:lnTo>
                  <a:lnTo>
                    <a:pt x="432670" y="4762"/>
                  </a:lnTo>
                  <a:lnTo>
                    <a:pt x="435335" y="7094"/>
                  </a:lnTo>
                  <a:lnTo>
                    <a:pt x="437220" y="11112"/>
                  </a:lnTo>
                  <a:lnTo>
                    <a:pt x="437815" y="16371"/>
                  </a:lnTo>
                  <a:close/>
                </a:path>
                <a:path w="488315" h="75564">
                  <a:moveTo>
                    <a:pt x="406596" y="32593"/>
                  </a:moveTo>
                  <a:lnTo>
                    <a:pt x="402394" y="32593"/>
                  </a:lnTo>
                  <a:lnTo>
                    <a:pt x="403882" y="29418"/>
                  </a:lnTo>
                  <a:lnTo>
                    <a:pt x="406115" y="26937"/>
                  </a:lnTo>
                  <a:lnTo>
                    <a:pt x="409091" y="25151"/>
                  </a:lnTo>
                  <a:lnTo>
                    <a:pt x="412167" y="23266"/>
                  </a:lnTo>
                  <a:lnTo>
                    <a:pt x="415441" y="22324"/>
                  </a:lnTo>
                  <a:lnTo>
                    <a:pt x="424966" y="22324"/>
                  </a:lnTo>
                  <a:lnTo>
                    <a:pt x="429878" y="24258"/>
                  </a:lnTo>
                  <a:lnTo>
                    <a:pt x="432633" y="27086"/>
                  </a:lnTo>
                  <a:lnTo>
                    <a:pt x="414201" y="27086"/>
                  </a:lnTo>
                  <a:lnTo>
                    <a:pt x="410480" y="28575"/>
                  </a:lnTo>
                  <a:lnTo>
                    <a:pt x="406596" y="32593"/>
                  </a:lnTo>
                  <a:close/>
                </a:path>
                <a:path w="488315" h="75564">
                  <a:moveTo>
                    <a:pt x="432160" y="59382"/>
                  </a:moveTo>
                  <a:lnTo>
                    <a:pt x="423131" y="59382"/>
                  </a:lnTo>
                  <a:lnTo>
                    <a:pt x="426703" y="57844"/>
                  </a:lnTo>
                  <a:lnTo>
                    <a:pt x="432358" y="51593"/>
                  </a:lnTo>
                  <a:lnTo>
                    <a:pt x="433797" y="47823"/>
                  </a:lnTo>
                  <a:lnTo>
                    <a:pt x="433726" y="38496"/>
                  </a:lnTo>
                  <a:lnTo>
                    <a:pt x="432408" y="34776"/>
                  </a:lnTo>
                  <a:lnTo>
                    <a:pt x="429630" y="31700"/>
                  </a:lnTo>
                  <a:lnTo>
                    <a:pt x="426951" y="28624"/>
                  </a:lnTo>
                  <a:lnTo>
                    <a:pt x="423329" y="27086"/>
                  </a:lnTo>
                  <a:lnTo>
                    <a:pt x="432633" y="27086"/>
                  </a:lnTo>
                  <a:lnTo>
                    <a:pt x="434144" y="28624"/>
                  </a:lnTo>
                  <a:lnTo>
                    <a:pt x="437518" y="31998"/>
                  </a:lnTo>
                  <a:lnTo>
                    <a:pt x="439452" y="36958"/>
                  </a:lnTo>
                  <a:lnTo>
                    <a:pt x="439452" y="49162"/>
                  </a:lnTo>
                  <a:lnTo>
                    <a:pt x="437418" y="54223"/>
                  </a:lnTo>
                  <a:lnTo>
                    <a:pt x="433350" y="58191"/>
                  </a:lnTo>
                  <a:lnTo>
                    <a:pt x="432160" y="59382"/>
                  </a:lnTo>
                  <a:close/>
                </a:path>
                <a:path w="488315" h="75564">
                  <a:moveTo>
                    <a:pt x="488271" y="47327"/>
                  </a:moveTo>
                  <a:lnTo>
                    <a:pt x="445111" y="47327"/>
                  </a:lnTo>
                  <a:lnTo>
                    <a:pt x="445111" y="41969"/>
                  </a:lnTo>
                  <a:lnTo>
                    <a:pt x="473835" y="595"/>
                  </a:lnTo>
                  <a:lnTo>
                    <a:pt x="478895" y="595"/>
                  </a:lnTo>
                  <a:lnTo>
                    <a:pt x="478895" y="8780"/>
                  </a:lnTo>
                  <a:lnTo>
                    <a:pt x="473686" y="8780"/>
                  </a:lnTo>
                  <a:lnTo>
                    <a:pt x="450171" y="42564"/>
                  </a:lnTo>
                  <a:lnTo>
                    <a:pt x="488271" y="42564"/>
                  </a:lnTo>
                  <a:lnTo>
                    <a:pt x="488271" y="47327"/>
                  </a:lnTo>
                  <a:close/>
                </a:path>
                <a:path w="488315" h="75564">
                  <a:moveTo>
                    <a:pt x="478895" y="42564"/>
                  </a:moveTo>
                  <a:lnTo>
                    <a:pt x="473835" y="42564"/>
                  </a:lnTo>
                  <a:lnTo>
                    <a:pt x="473835" y="8780"/>
                  </a:lnTo>
                  <a:lnTo>
                    <a:pt x="478895" y="8780"/>
                  </a:lnTo>
                  <a:lnTo>
                    <a:pt x="478895" y="42564"/>
                  </a:lnTo>
                  <a:close/>
                </a:path>
                <a:path w="488315" h="75564">
                  <a:moveTo>
                    <a:pt x="478895" y="62805"/>
                  </a:moveTo>
                  <a:lnTo>
                    <a:pt x="473835" y="62805"/>
                  </a:lnTo>
                  <a:lnTo>
                    <a:pt x="473835" y="47327"/>
                  </a:lnTo>
                  <a:lnTo>
                    <a:pt x="478895" y="47327"/>
                  </a:lnTo>
                  <a:lnTo>
                    <a:pt x="478895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01">
              <a:extLst>
                <a:ext uri="{FF2B5EF4-FFF2-40B4-BE49-F238E27FC236}">
                  <a16:creationId xmlns:a16="http://schemas.microsoft.com/office/drawing/2014/main" id="{26FCAC37-2F86-449C-B81D-063802EEF379}"/>
                </a:ext>
              </a:extLst>
            </p:cNvPr>
            <p:cNvSpPr/>
            <p:nvPr/>
          </p:nvSpPr>
          <p:spPr>
            <a:xfrm>
              <a:off x="7551908" y="170176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02">
              <a:extLst>
                <a:ext uri="{FF2B5EF4-FFF2-40B4-BE49-F238E27FC236}">
                  <a16:creationId xmlns:a16="http://schemas.microsoft.com/office/drawing/2014/main" id="{3D043135-EDC1-4968-A3D8-8966A8C7D15B}"/>
                </a:ext>
              </a:extLst>
            </p:cNvPr>
            <p:cNvSpPr/>
            <p:nvPr/>
          </p:nvSpPr>
          <p:spPr>
            <a:xfrm>
              <a:off x="7551908" y="170176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03">
              <a:extLst>
                <a:ext uri="{FF2B5EF4-FFF2-40B4-BE49-F238E27FC236}">
                  <a16:creationId xmlns:a16="http://schemas.microsoft.com/office/drawing/2014/main" id="{26DCCBAD-B580-4A90-A2A4-96F9154C6D71}"/>
                </a:ext>
              </a:extLst>
            </p:cNvPr>
            <p:cNvSpPr/>
            <p:nvPr/>
          </p:nvSpPr>
          <p:spPr>
            <a:xfrm>
              <a:off x="7889906" y="1725768"/>
              <a:ext cx="155674" cy="647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04">
              <a:extLst>
                <a:ext uri="{FF2B5EF4-FFF2-40B4-BE49-F238E27FC236}">
                  <a16:creationId xmlns:a16="http://schemas.microsoft.com/office/drawing/2014/main" id="{6877083B-2934-479F-92C5-128FA1D1BD8A}"/>
                </a:ext>
              </a:extLst>
            </p:cNvPr>
            <p:cNvSpPr/>
            <p:nvPr/>
          </p:nvSpPr>
          <p:spPr>
            <a:xfrm>
              <a:off x="7553608" y="1858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05">
              <a:extLst>
                <a:ext uri="{FF2B5EF4-FFF2-40B4-BE49-F238E27FC236}">
                  <a16:creationId xmlns:a16="http://schemas.microsoft.com/office/drawing/2014/main" id="{8A32B2DF-AF2F-478A-AC06-0C3C86E1B40D}"/>
                </a:ext>
              </a:extLst>
            </p:cNvPr>
            <p:cNvSpPr/>
            <p:nvPr/>
          </p:nvSpPr>
          <p:spPr>
            <a:xfrm>
              <a:off x="7553608" y="185839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06">
              <a:extLst>
                <a:ext uri="{FF2B5EF4-FFF2-40B4-BE49-F238E27FC236}">
                  <a16:creationId xmlns:a16="http://schemas.microsoft.com/office/drawing/2014/main" id="{71B5D62C-4460-4352-97FC-5EB9A7C566CA}"/>
                </a:ext>
              </a:extLst>
            </p:cNvPr>
            <p:cNvSpPr/>
            <p:nvPr/>
          </p:nvSpPr>
          <p:spPr>
            <a:xfrm>
              <a:off x="7699692" y="1882997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07">
              <a:extLst>
                <a:ext uri="{FF2B5EF4-FFF2-40B4-BE49-F238E27FC236}">
                  <a16:creationId xmlns:a16="http://schemas.microsoft.com/office/drawing/2014/main" id="{1E7E81EF-F95A-4B94-AE18-D497A1839302}"/>
                </a:ext>
              </a:extLst>
            </p:cNvPr>
            <p:cNvSpPr/>
            <p:nvPr/>
          </p:nvSpPr>
          <p:spPr>
            <a:xfrm>
              <a:off x="7554445" y="90907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08">
              <a:extLst>
                <a:ext uri="{FF2B5EF4-FFF2-40B4-BE49-F238E27FC236}">
                  <a16:creationId xmlns:a16="http://schemas.microsoft.com/office/drawing/2014/main" id="{AA683A06-393E-4F92-BEFA-D203D4614B2D}"/>
                </a:ext>
              </a:extLst>
            </p:cNvPr>
            <p:cNvSpPr/>
            <p:nvPr/>
          </p:nvSpPr>
          <p:spPr>
            <a:xfrm>
              <a:off x="7554445" y="909075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09">
              <a:extLst>
                <a:ext uri="{FF2B5EF4-FFF2-40B4-BE49-F238E27FC236}">
                  <a16:creationId xmlns:a16="http://schemas.microsoft.com/office/drawing/2014/main" id="{01EA7037-FB3F-41B7-9D5D-A4DE31CF7898}"/>
                </a:ext>
              </a:extLst>
            </p:cNvPr>
            <p:cNvSpPr/>
            <p:nvPr/>
          </p:nvSpPr>
          <p:spPr>
            <a:xfrm>
              <a:off x="7892444" y="933080"/>
              <a:ext cx="155674" cy="647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10">
              <a:extLst>
                <a:ext uri="{FF2B5EF4-FFF2-40B4-BE49-F238E27FC236}">
                  <a16:creationId xmlns:a16="http://schemas.microsoft.com/office/drawing/2014/main" id="{72DDA5F4-9FB5-4D3B-B849-2CF2240778A3}"/>
                </a:ext>
              </a:extLst>
            </p:cNvPr>
            <p:cNvSpPr/>
            <p:nvPr/>
          </p:nvSpPr>
          <p:spPr>
            <a:xfrm>
              <a:off x="7556095" y="10670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11">
              <a:extLst>
                <a:ext uri="{FF2B5EF4-FFF2-40B4-BE49-F238E27FC236}">
                  <a16:creationId xmlns:a16="http://schemas.microsoft.com/office/drawing/2014/main" id="{C26B40F7-165A-4E56-ADE4-224A15F21109}"/>
                </a:ext>
              </a:extLst>
            </p:cNvPr>
            <p:cNvSpPr/>
            <p:nvPr/>
          </p:nvSpPr>
          <p:spPr>
            <a:xfrm>
              <a:off x="7556095" y="10670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12">
              <a:extLst>
                <a:ext uri="{FF2B5EF4-FFF2-40B4-BE49-F238E27FC236}">
                  <a16:creationId xmlns:a16="http://schemas.microsoft.com/office/drawing/2014/main" id="{4CAB6056-1C58-4E2B-9D2A-6A30FC0C21C6}"/>
                </a:ext>
              </a:extLst>
            </p:cNvPr>
            <p:cNvSpPr/>
            <p:nvPr/>
          </p:nvSpPr>
          <p:spPr>
            <a:xfrm>
              <a:off x="7702179" y="1091625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5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5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5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5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5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5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5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5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5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5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5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5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5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5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5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5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5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5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5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5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5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5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5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5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5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5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5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13">
              <a:extLst>
                <a:ext uri="{FF2B5EF4-FFF2-40B4-BE49-F238E27FC236}">
                  <a16:creationId xmlns:a16="http://schemas.microsoft.com/office/drawing/2014/main" id="{4909692E-1399-4BD1-9290-E79282777A67}"/>
                </a:ext>
              </a:extLst>
            </p:cNvPr>
            <p:cNvSpPr/>
            <p:nvPr/>
          </p:nvSpPr>
          <p:spPr>
            <a:xfrm>
              <a:off x="7554408" y="138439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14">
              <a:extLst>
                <a:ext uri="{FF2B5EF4-FFF2-40B4-BE49-F238E27FC236}">
                  <a16:creationId xmlns:a16="http://schemas.microsoft.com/office/drawing/2014/main" id="{41201FFE-60B6-4436-87C7-3E86AE4DD116}"/>
                </a:ext>
              </a:extLst>
            </p:cNvPr>
            <p:cNvSpPr/>
            <p:nvPr/>
          </p:nvSpPr>
          <p:spPr>
            <a:xfrm>
              <a:off x="7554408" y="138439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15">
              <a:extLst>
                <a:ext uri="{FF2B5EF4-FFF2-40B4-BE49-F238E27FC236}">
                  <a16:creationId xmlns:a16="http://schemas.microsoft.com/office/drawing/2014/main" id="{7EFFE135-20B8-4D33-A4DB-E35BC3D9BD40}"/>
                </a:ext>
              </a:extLst>
            </p:cNvPr>
            <p:cNvSpPr/>
            <p:nvPr/>
          </p:nvSpPr>
          <p:spPr>
            <a:xfrm>
              <a:off x="7700492" y="1408999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5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5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5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5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5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5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5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5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5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5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5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5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5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5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5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5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5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5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5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5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5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5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5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5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5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5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5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16">
              <a:extLst>
                <a:ext uri="{FF2B5EF4-FFF2-40B4-BE49-F238E27FC236}">
                  <a16:creationId xmlns:a16="http://schemas.microsoft.com/office/drawing/2014/main" id="{8817FB03-B878-4B6D-8A3D-879F98039BA2}"/>
                </a:ext>
              </a:extLst>
            </p:cNvPr>
            <p:cNvSpPr/>
            <p:nvPr/>
          </p:nvSpPr>
          <p:spPr>
            <a:xfrm>
              <a:off x="7554408" y="12252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17">
              <a:extLst>
                <a:ext uri="{FF2B5EF4-FFF2-40B4-BE49-F238E27FC236}">
                  <a16:creationId xmlns:a16="http://schemas.microsoft.com/office/drawing/2014/main" id="{5BD938AF-21EE-49A8-9A41-BB4627184C00}"/>
                </a:ext>
              </a:extLst>
            </p:cNvPr>
            <p:cNvSpPr/>
            <p:nvPr/>
          </p:nvSpPr>
          <p:spPr>
            <a:xfrm>
              <a:off x="7554408" y="122522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18">
              <a:extLst>
                <a:ext uri="{FF2B5EF4-FFF2-40B4-BE49-F238E27FC236}">
                  <a16:creationId xmlns:a16="http://schemas.microsoft.com/office/drawing/2014/main" id="{337EDD5D-29A6-4DED-B440-D72E7E136E1F}"/>
                </a:ext>
              </a:extLst>
            </p:cNvPr>
            <p:cNvSpPr/>
            <p:nvPr/>
          </p:nvSpPr>
          <p:spPr>
            <a:xfrm>
              <a:off x="7700492" y="1249825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5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5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5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5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5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5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5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5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5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5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5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5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5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5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5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5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5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5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5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5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5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5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5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5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5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5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5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119">
              <a:extLst>
                <a:ext uri="{FF2B5EF4-FFF2-40B4-BE49-F238E27FC236}">
                  <a16:creationId xmlns:a16="http://schemas.microsoft.com/office/drawing/2014/main" id="{EA110FE5-E161-4AA2-8435-AABF6D6F3618}"/>
                </a:ext>
              </a:extLst>
            </p:cNvPr>
            <p:cNvSpPr/>
            <p:nvPr/>
          </p:nvSpPr>
          <p:spPr>
            <a:xfrm>
              <a:off x="7557784" y="154358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900"/>
                  </a:moveTo>
                  <a:lnTo>
                    <a:pt x="0" y="108900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900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20">
              <a:extLst>
                <a:ext uri="{FF2B5EF4-FFF2-40B4-BE49-F238E27FC236}">
                  <a16:creationId xmlns:a16="http://schemas.microsoft.com/office/drawing/2014/main" id="{AA2551D6-6716-41A7-A05B-49CFAE2122D2}"/>
                </a:ext>
              </a:extLst>
            </p:cNvPr>
            <p:cNvSpPr/>
            <p:nvPr/>
          </p:nvSpPr>
          <p:spPr>
            <a:xfrm>
              <a:off x="7557784" y="154358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900"/>
                  </a:lnTo>
                  <a:lnTo>
                    <a:pt x="0" y="10890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21">
              <a:extLst>
                <a:ext uri="{FF2B5EF4-FFF2-40B4-BE49-F238E27FC236}">
                  <a16:creationId xmlns:a16="http://schemas.microsoft.com/office/drawing/2014/main" id="{8BF5E4E5-2690-4EED-B033-A981788D606E}"/>
                </a:ext>
              </a:extLst>
            </p:cNvPr>
            <p:cNvSpPr/>
            <p:nvPr/>
          </p:nvSpPr>
          <p:spPr>
            <a:xfrm>
              <a:off x="7703867" y="1568183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122">
              <a:extLst>
                <a:ext uri="{FF2B5EF4-FFF2-40B4-BE49-F238E27FC236}">
                  <a16:creationId xmlns:a16="http://schemas.microsoft.com/office/drawing/2014/main" id="{1A96ED89-DA9C-4B34-91DE-A14D9622EC4C}"/>
                </a:ext>
              </a:extLst>
            </p:cNvPr>
            <p:cNvSpPr/>
            <p:nvPr/>
          </p:nvSpPr>
          <p:spPr>
            <a:xfrm>
              <a:off x="7550208" y="217961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123">
              <a:extLst>
                <a:ext uri="{FF2B5EF4-FFF2-40B4-BE49-F238E27FC236}">
                  <a16:creationId xmlns:a16="http://schemas.microsoft.com/office/drawing/2014/main" id="{55108760-CE6A-4CE7-8481-F6D401EA1DFD}"/>
                </a:ext>
              </a:extLst>
            </p:cNvPr>
            <p:cNvSpPr/>
            <p:nvPr/>
          </p:nvSpPr>
          <p:spPr>
            <a:xfrm>
              <a:off x="7550208" y="217961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124">
              <a:extLst>
                <a:ext uri="{FF2B5EF4-FFF2-40B4-BE49-F238E27FC236}">
                  <a16:creationId xmlns:a16="http://schemas.microsoft.com/office/drawing/2014/main" id="{E546B237-70AC-412C-8DDF-B401407DBC05}"/>
                </a:ext>
              </a:extLst>
            </p:cNvPr>
            <p:cNvSpPr/>
            <p:nvPr/>
          </p:nvSpPr>
          <p:spPr>
            <a:xfrm>
              <a:off x="7696292" y="2204212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125">
              <a:extLst>
                <a:ext uri="{FF2B5EF4-FFF2-40B4-BE49-F238E27FC236}">
                  <a16:creationId xmlns:a16="http://schemas.microsoft.com/office/drawing/2014/main" id="{3F8B7255-AF22-4319-B968-1EDE76BCC837}"/>
                </a:ext>
              </a:extLst>
            </p:cNvPr>
            <p:cNvSpPr/>
            <p:nvPr/>
          </p:nvSpPr>
          <p:spPr>
            <a:xfrm>
              <a:off x="7550208" y="202043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126">
              <a:extLst>
                <a:ext uri="{FF2B5EF4-FFF2-40B4-BE49-F238E27FC236}">
                  <a16:creationId xmlns:a16="http://schemas.microsoft.com/office/drawing/2014/main" id="{A19E19C7-82FB-4838-A2AF-CD85AA361BFA}"/>
                </a:ext>
              </a:extLst>
            </p:cNvPr>
            <p:cNvSpPr/>
            <p:nvPr/>
          </p:nvSpPr>
          <p:spPr>
            <a:xfrm>
              <a:off x="7550208" y="2020437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127">
              <a:extLst>
                <a:ext uri="{FF2B5EF4-FFF2-40B4-BE49-F238E27FC236}">
                  <a16:creationId xmlns:a16="http://schemas.microsoft.com/office/drawing/2014/main" id="{4919186D-7746-4B4D-904B-329C99857B9F}"/>
                </a:ext>
              </a:extLst>
            </p:cNvPr>
            <p:cNvSpPr/>
            <p:nvPr/>
          </p:nvSpPr>
          <p:spPr>
            <a:xfrm>
              <a:off x="7696292" y="2045037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128">
              <a:extLst>
                <a:ext uri="{FF2B5EF4-FFF2-40B4-BE49-F238E27FC236}">
                  <a16:creationId xmlns:a16="http://schemas.microsoft.com/office/drawing/2014/main" id="{09BCD091-67A9-445D-A23D-1078A42632F2}"/>
                </a:ext>
              </a:extLst>
            </p:cNvPr>
            <p:cNvSpPr/>
            <p:nvPr/>
          </p:nvSpPr>
          <p:spPr>
            <a:xfrm>
              <a:off x="7553584" y="233879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129">
              <a:extLst>
                <a:ext uri="{FF2B5EF4-FFF2-40B4-BE49-F238E27FC236}">
                  <a16:creationId xmlns:a16="http://schemas.microsoft.com/office/drawing/2014/main" id="{B11B53B2-18CD-4182-AEAA-0F6FD71C31DE}"/>
                </a:ext>
              </a:extLst>
            </p:cNvPr>
            <p:cNvSpPr/>
            <p:nvPr/>
          </p:nvSpPr>
          <p:spPr>
            <a:xfrm>
              <a:off x="7553584" y="2338794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130">
              <a:extLst>
                <a:ext uri="{FF2B5EF4-FFF2-40B4-BE49-F238E27FC236}">
                  <a16:creationId xmlns:a16="http://schemas.microsoft.com/office/drawing/2014/main" id="{5C682E94-BFD1-46C1-B219-EC81BBEDCD21}"/>
                </a:ext>
              </a:extLst>
            </p:cNvPr>
            <p:cNvSpPr/>
            <p:nvPr/>
          </p:nvSpPr>
          <p:spPr>
            <a:xfrm>
              <a:off x="7699667" y="2363395"/>
              <a:ext cx="536575" cy="75565"/>
            </a:xfrm>
            <a:custGeom>
              <a:avLst/>
              <a:gdLst/>
              <a:ahLst/>
              <a:cxnLst/>
              <a:rect l="l" t="t" r="r" b="b"/>
              <a:pathLst>
                <a:path w="536575" h="75564">
                  <a:moveTo>
                    <a:pt x="7094" y="20538"/>
                  </a:moveTo>
                  <a:lnTo>
                    <a:pt x="1438" y="20538"/>
                  </a:lnTo>
                  <a:lnTo>
                    <a:pt x="1537" y="14386"/>
                  </a:lnTo>
                  <a:lnTo>
                    <a:pt x="3423" y="9425"/>
                  </a:lnTo>
                  <a:lnTo>
                    <a:pt x="10765" y="1885"/>
                  </a:lnTo>
                  <a:lnTo>
                    <a:pt x="15428" y="0"/>
                  </a:lnTo>
                  <a:lnTo>
                    <a:pt x="26541" y="0"/>
                  </a:lnTo>
                  <a:lnTo>
                    <a:pt x="31105" y="1389"/>
                  </a:lnTo>
                  <a:lnTo>
                    <a:pt x="35584" y="4762"/>
                  </a:lnTo>
                  <a:lnTo>
                    <a:pt x="16966" y="4762"/>
                  </a:lnTo>
                  <a:lnTo>
                    <a:pt x="13543" y="6101"/>
                  </a:lnTo>
                  <a:lnTo>
                    <a:pt x="8383" y="11459"/>
                  </a:lnTo>
                  <a:lnTo>
                    <a:pt x="7094" y="15230"/>
                  </a:lnTo>
                  <a:lnTo>
                    <a:pt x="7094" y="20538"/>
                  </a:lnTo>
                  <a:close/>
                </a:path>
                <a:path w="536575" h="75564">
                  <a:moveTo>
                    <a:pt x="36051" y="59382"/>
                  </a:moveTo>
                  <a:lnTo>
                    <a:pt x="25697" y="59382"/>
                  </a:lnTo>
                  <a:lnTo>
                    <a:pt x="29467" y="58092"/>
                  </a:lnTo>
                  <a:lnTo>
                    <a:pt x="35619" y="52933"/>
                  </a:lnTo>
                  <a:lnTo>
                    <a:pt x="37157" y="49658"/>
                  </a:lnTo>
                  <a:lnTo>
                    <a:pt x="37157" y="41622"/>
                  </a:lnTo>
                  <a:lnTo>
                    <a:pt x="35817" y="38447"/>
                  </a:lnTo>
                  <a:lnTo>
                    <a:pt x="33139" y="36165"/>
                  </a:lnTo>
                  <a:lnTo>
                    <a:pt x="30460" y="33783"/>
                  </a:lnTo>
                  <a:lnTo>
                    <a:pt x="26789" y="32593"/>
                  </a:lnTo>
                  <a:lnTo>
                    <a:pt x="17512" y="32593"/>
                  </a:lnTo>
                  <a:lnTo>
                    <a:pt x="17512" y="27830"/>
                  </a:lnTo>
                  <a:lnTo>
                    <a:pt x="25796" y="27830"/>
                  </a:lnTo>
                  <a:lnTo>
                    <a:pt x="28674" y="26838"/>
                  </a:lnTo>
                  <a:lnTo>
                    <a:pt x="33535" y="22770"/>
                  </a:lnTo>
                  <a:lnTo>
                    <a:pt x="34776" y="19992"/>
                  </a:lnTo>
                  <a:lnTo>
                    <a:pt x="34776" y="12749"/>
                  </a:lnTo>
                  <a:lnTo>
                    <a:pt x="33535" y="9872"/>
                  </a:lnTo>
                  <a:lnTo>
                    <a:pt x="31055" y="7887"/>
                  </a:lnTo>
                  <a:lnTo>
                    <a:pt x="28575" y="5804"/>
                  </a:lnTo>
                  <a:lnTo>
                    <a:pt x="25300" y="4762"/>
                  </a:lnTo>
                  <a:lnTo>
                    <a:pt x="35584" y="4762"/>
                  </a:lnTo>
                  <a:lnTo>
                    <a:pt x="38546" y="6945"/>
                  </a:lnTo>
                  <a:lnTo>
                    <a:pt x="40431" y="10864"/>
                  </a:lnTo>
                  <a:lnTo>
                    <a:pt x="40431" y="19298"/>
                  </a:lnTo>
                  <a:lnTo>
                    <a:pt x="39489" y="22224"/>
                  </a:lnTo>
                  <a:lnTo>
                    <a:pt x="35817" y="27086"/>
                  </a:lnTo>
                  <a:lnTo>
                    <a:pt x="33287" y="28723"/>
                  </a:lnTo>
                  <a:lnTo>
                    <a:pt x="30013" y="29616"/>
                  </a:lnTo>
                  <a:lnTo>
                    <a:pt x="30013" y="29765"/>
                  </a:lnTo>
                  <a:lnTo>
                    <a:pt x="34280" y="30559"/>
                  </a:lnTo>
                  <a:lnTo>
                    <a:pt x="37455" y="32345"/>
                  </a:lnTo>
                  <a:lnTo>
                    <a:pt x="41622" y="37901"/>
                  </a:lnTo>
                  <a:lnTo>
                    <a:pt x="42664" y="41274"/>
                  </a:lnTo>
                  <a:lnTo>
                    <a:pt x="42664" y="50899"/>
                  </a:lnTo>
                  <a:lnTo>
                    <a:pt x="40630" y="55463"/>
                  </a:lnTo>
                  <a:lnTo>
                    <a:pt x="36051" y="59382"/>
                  </a:lnTo>
                  <a:close/>
                </a:path>
                <a:path w="536575" h="75564">
                  <a:moveTo>
                    <a:pt x="27483" y="64144"/>
                  </a:moveTo>
                  <a:lnTo>
                    <a:pt x="15081" y="64144"/>
                  </a:lnTo>
                  <a:lnTo>
                    <a:pt x="9971" y="62408"/>
                  </a:lnTo>
                  <a:lnTo>
                    <a:pt x="5903" y="58935"/>
                  </a:lnTo>
                  <a:lnTo>
                    <a:pt x="1934" y="55364"/>
                  </a:lnTo>
                  <a:lnTo>
                    <a:pt x="112" y="50899"/>
                  </a:lnTo>
                  <a:lnTo>
                    <a:pt x="0" y="43209"/>
                  </a:lnTo>
                  <a:lnTo>
                    <a:pt x="99" y="43011"/>
                  </a:lnTo>
                  <a:lnTo>
                    <a:pt x="5754" y="43011"/>
                  </a:lnTo>
                  <a:lnTo>
                    <a:pt x="5754" y="48766"/>
                  </a:lnTo>
                  <a:lnTo>
                    <a:pt x="7143" y="52437"/>
                  </a:lnTo>
                  <a:lnTo>
                    <a:pt x="12699" y="57993"/>
                  </a:lnTo>
                  <a:lnTo>
                    <a:pt x="16470" y="59382"/>
                  </a:lnTo>
                  <a:lnTo>
                    <a:pt x="36051" y="59382"/>
                  </a:lnTo>
                  <a:lnTo>
                    <a:pt x="32593" y="62408"/>
                  </a:lnTo>
                  <a:lnTo>
                    <a:pt x="27483" y="64144"/>
                  </a:lnTo>
                  <a:close/>
                </a:path>
                <a:path w="536575" h="75564">
                  <a:moveTo>
                    <a:pt x="53680" y="62805"/>
                  </a:moveTo>
                  <a:lnTo>
                    <a:pt x="46834" y="62805"/>
                  </a:lnTo>
                  <a:lnTo>
                    <a:pt x="64545" y="38992"/>
                  </a:lnTo>
                  <a:lnTo>
                    <a:pt x="48174" y="16966"/>
                  </a:lnTo>
                  <a:lnTo>
                    <a:pt x="55169" y="16966"/>
                  </a:lnTo>
                  <a:lnTo>
                    <a:pt x="68265" y="34379"/>
                  </a:lnTo>
                  <a:lnTo>
                    <a:pt x="74793" y="34379"/>
                  </a:lnTo>
                  <a:lnTo>
                    <a:pt x="71391" y="38844"/>
                  </a:lnTo>
                  <a:lnTo>
                    <a:pt x="74970" y="43606"/>
                  </a:lnTo>
                  <a:lnTo>
                    <a:pt x="67819" y="43606"/>
                  </a:lnTo>
                  <a:lnTo>
                    <a:pt x="53680" y="62805"/>
                  </a:lnTo>
                  <a:close/>
                </a:path>
                <a:path w="536575" h="75564">
                  <a:moveTo>
                    <a:pt x="74793" y="34379"/>
                  </a:moveTo>
                  <a:lnTo>
                    <a:pt x="68265" y="34379"/>
                  </a:lnTo>
                  <a:lnTo>
                    <a:pt x="81065" y="16966"/>
                  </a:lnTo>
                  <a:lnTo>
                    <a:pt x="88060" y="16966"/>
                  </a:lnTo>
                  <a:lnTo>
                    <a:pt x="74793" y="34379"/>
                  </a:lnTo>
                  <a:close/>
                </a:path>
                <a:path w="536575" h="75564">
                  <a:moveTo>
                    <a:pt x="89399" y="62805"/>
                  </a:moveTo>
                  <a:lnTo>
                    <a:pt x="82255" y="62805"/>
                  </a:lnTo>
                  <a:lnTo>
                    <a:pt x="67819" y="43606"/>
                  </a:lnTo>
                  <a:lnTo>
                    <a:pt x="74970" y="43606"/>
                  </a:lnTo>
                  <a:lnTo>
                    <a:pt x="89399" y="62805"/>
                  </a:lnTo>
                  <a:close/>
                </a:path>
                <a:path w="536575" h="75564">
                  <a:moveTo>
                    <a:pt x="99241" y="20538"/>
                  </a:moveTo>
                  <a:lnTo>
                    <a:pt x="93586" y="20538"/>
                  </a:lnTo>
                  <a:lnTo>
                    <a:pt x="93685" y="14386"/>
                  </a:lnTo>
                  <a:lnTo>
                    <a:pt x="95570" y="9425"/>
                  </a:lnTo>
                  <a:lnTo>
                    <a:pt x="102912" y="1885"/>
                  </a:lnTo>
                  <a:lnTo>
                    <a:pt x="107576" y="0"/>
                  </a:lnTo>
                  <a:lnTo>
                    <a:pt x="118688" y="0"/>
                  </a:lnTo>
                  <a:lnTo>
                    <a:pt x="123252" y="1389"/>
                  </a:lnTo>
                  <a:lnTo>
                    <a:pt x="127731" y="4762"/>
                  </a:lnTo>
                  <a:lnTo>
                    <a:pt x="109114" y="4762"/>
                  </a:lnTo>
                  <a:lnTo>
                    <a:pt x="105691" y="6101"/>
                  </a:lnTo>
                  <a:lnTo>
                    <a:pt x="100531" y="11459"/>
                  </a:lnTo>
                  <a:lnTo>
                    <a:pt x="99241" y="15230"/>
                  </a:lnTo>
                  <a:lnTo>
                    <a:pt x="99241" y="20538"/>
                  </a:lnTo>
                  <a:close/>
                </a:path>
                <a:path w="536575" h="75564">
                  <a:moveTo>
                    <a:pt x="128199" y="59382"/>
                  </a:moveTo>
                  <a:lnTo>
                    <a:pt x="117845" y="59382"/>
                  </a:lnTo>
                  <a:lnTo>
                    <a:pt x="121615" y="58092"/>
                  </a:lnTo>
                  <a:lnTo>
                    <a:pt x="127767" y="52933"/>
                  </a:lnTo>
                  <a:lnTo>
                    <a:pt x="129305" y="49658"/>
                  </a:lnTo>
                  <a:lnTo>
                    <a:pt x="129305" y="41622"/>
                  </a:lnTo>
                  <a:lnTo>
                    <a:pt x="127965" y="38447"/>
                  </a:lnTo>
                  <a:lnTo>
                    <a:pt x="125286" y="36165"/>
                  </a:lnTo>
                  <a:lnTo>
                    <a:pt x="122607" y="33783"/>
                  </a:lnTo>
                  <a:lnTo>
                    <a:pt x="118936" y="32593"/>
                  </a:lnTo>
                  <a:lnTo>
                    <a:pt x="109659" y="32593"/>
                  </a:lnTo>
                  <a:lnTo>
                    <a:pt x="109659" y="27830"/>
                  </a:lnTo>
                  <a:lnTo>
                    <a:pt x="117944" y="27830"/>
                  </a:lnTo>
                  <a:lnTo>
                    <a:pt x="120821" y="26838"/>
                  </a:lnTo>
                  <a:lnTo>
                    <a:pt x="125683" y="22770"/>
                  </a:lnTo>
                  <a:lnTo>
                    <a:pt x="126923" y="19992"/>
                  </a:lnTo>
                  <a:lnTo>
                    <a:pt x="126923" y="12749"/>
                  </a:lnTo>
                  <a:lnTo>
                    <a:pt x="125683" y="9872"/>
                  </a:lnTo>
                  <a:lnTo>
                    <a:pt x="123203" y="7887"/>
                  </a:lnTo>
                  <a:lnTo>
                    <a:pt x="120722" y="5804"/>
                  </a:lnTo>
                  <a:lnTo>
                    <a:pt x="117448" y="4762"/>
                  </a:lnTo>
                  <a:lnTo>
                    <a:pt x="127731" y="4762"/>
                  </a:lnTo>
                  <a:lnTo>
                    <a:pt x="130694" y="6945"/>
                  </a:lnTo>
                  <a:lnTo>
                    <a:pt x="132579" y="10864"/>
                  </a:lnTo>
                  <a:lnTo>
                    <a:pt x="132579" y="19298"/>
                  </a:lnTo>
                  <a:lnTo>
                    <a:pt x="131636" y="22224"/>
                  </a:lnTo>
                  <a:lnTo>
                    <a:pt x="127965" y="27086"/>
                  </a:lnTo>
                  <a:lnTo>
                    <a:pt x="125435" y="28723"/>
                  </a:lnTo>
                  <a:lnTo>
                    <a:pt x="122161" y="29616"/>
                  </a:lnTo>
                  <a:lnTo>
                    <a:pt x="122161" y="29765"/>
                  </a:lnTo>
                  <a:lnTo>
                    <a:pt x="126427" y="30559"/>
                  </a:lnTo>
                  <a:lnTo>
                    <a:pt x="129602" y="32345"/>
                  </a:lnTo>
                  <a:lnTo>
                    <a:pt x="133769" y="37901"/>
                  </a:lnTo>
                  <a:lnTo>
                    <a:pt x="134811" y="41274"/>
                  </a:lnTo>
                  <a:lnTo>
                    <a:pt x="134811" y="50899"/>
                  </a:lnTo>
                  <a:lnTo>
                    <a:pt x="132777" y="55463"/>
                  </a:lnTo>
                  <a:lnTo>
                    <a:pt x="128199" y="59382"/>
                  </a:lnTo>
                  <a:close/>
                </a:path>
                <a:path w="536575" h="75564">
                  <a:moveTo>
                    <a:pt x="119631" y="64144"/>
                  </a:moveTo>
                  <a:lnTo>
                    <a:pt x="107228" y="64144"/>
                  </a:lnTo>
                  <a:lnTo>
                    <a:pt x="102119" y="62408"/>
                  </a:lnTo>
                  <a:lnTo>
                    <a:pt x="98051" y="58935"/>
                  </a:lnTo>
                  <a:lnTo>
                    <a:pt x="94082" y="55364"/>
                  </a:lnTo>
                  <a:lnTo>
                    <a:pt x="92260" y="50899"/>
                  </a:lnTo>
                  <a:lnTo>
                    <a:pt x="92147" y="43209"/>
                  </a:lnTo>
                  <a:lnTo>
                    <a:pt x="92246" y="43011"/>
                  </a:lnTo>
                  <a:lnTo>
                    <a:pt x="97902" y="43011"/>
                  </a:lnTo>
                  <a:lnTo>
                    <a:pt x="97902" y="48766"/>
                  </a:lnTo>
                  <a:lnTo>
                    <a:pt x="99291" y="52437"/>
                  </a:lnTo>
                  <a:lnTo>
                    <a:pt x="104847" y="57993"/>
                  </a:lnTo>
                  <a:lnTo>
                    <a:pt x="108618" y="59382"/>
                  </a:lnTo>
                  <a:lnTo>
                    <a:pt x="128199" y="59382"/>
                  </a:lnTo>
                  <a:lnTo>
                    <a:pt x="124741" y="62408"/>
                  </a:lnTo>
                  <a:lnTo>
                    <a:pt x="119631" y="64144"/>
                  </a:lnTo>
                  <a:close/>
                </a:path>
                <a:path w="536575" h="75564">
                  <a:moveTo>
                    <a:pt x="193284" y="64144"/>
                  </a:moveTo>
                  <a:lnTo>
                    <a:pt x="181775" y="64144"/>
                  </a:lnTo>
                  <a:lnTo>
                    <a:pt x="176516" y="61862"/>
                  </a:lnTo>
                  <a:lnTo>
                    <a:pt x="172448" y="57298"/>
                  </a:lnTo>
                  <a:lnTo>
                    <a:pt x="168480" y="52734"/>
                  </a:lnTo>
                  <a:lnTo>
                    <a:pt x="166495" y="46930"/>
                  </a:lnTo>
                  <a:lnTo>
                    <a:pt x="166495" y="32841"/>
                  </a:lnTo>
                  <a:lnTo>
                    <a:pt x="168480" y="27037"/>
                  </a:lnTo>
                  <a:lnTo>
                    <a:pt x="176417" y="17908"/>
                  </a:lnTo>
                  <a:lnTo>
                    <a:pt x="181676" y="15626"/>
                  </a:lnTo>
                  <a:lnTo>
                    <a:pt x="193582" y="15626"/>
                  </a:lnTo>
                  <a:lnTo>
                    <a:pt x="197848" y="17016"/>
                  </a:lnTo>
                  <a:lnTo>
                    <a:pt x="201725" y="20389"/>
                  </a:lnTo>
                  <a:lnTo>
                    <a:pt x="183362" y="20389"/>
                  </a:lnTo>
                  <a:lnTo>
                    <a:pt x="179443" y="22274"/>
                  </a:lnTo>
                  <a:lnTo>
                    <a:pt x="176467" y="26044"/>
                  </a:lnTo>
                  <a:lnTo>
                    <a:pt x="173589" y="29815"/>
                  </a:lnTo>
                  <a:lnTo>
                    <a:pt x="172151" y="34428"/>
                  </a:lnTo>
                  <a:lnTo>
                    <a:pt x="172151" y="45342"/>
                  </a:lnTo>
                  <a:lnTo>
                    <a:pt x="173589" y="49956"/>
                  </a:lnTo>
                  <a:lnTo>
                    <a:pt x="176467" y="53726"/>
                  </a:lnTo>
                  <a:lnTo>
                    <a:pt x="179443" y="57497"/>
                  </a:lnTo>
                  <a:lnTo>
                    <a:pt x="183362" y="59382"/>
                  </a:lnTo>
                  <a:lnTo>
                    <a:pt x="201038" y="59382"/>
                  </a:lnTo>
                  <a:lnTo>
                    <a:pt x="197501" y="62607"/>
                  </a:lnTo>
                  <a:lnTo>
                    <a:pt x="193284" y="64144"/>
                  </a:lnTo>
                  <a:close/>
                </a:path>
                <a:path w="536575" h="75564">
                  <a:moveTo>
                    <a:pt x="206828" y="31402"/>
                  </a:moveTo>
                  <a:lnTo>
                    <a:pt x="201172" y="31402"/>
                  </a:lnTo>
                  <a:lnTo>
                    <a:pt x="200378" y="27731"/>
                  </a:lnTo>
                  <a:lnTo>
                    <a:pt x="198890" y="25003"/>
                  </a:lnTo>
                  <a:lnTo>
                    <a:pt x="196707" y="23217"/>
                  </a:lnTo>
                  <a:lnTo>
                    <a:pt x="194525" y="21332"/>
                  </a:lnTo>
                  <a:lnTo>
                    <a:pt x="191697" y="20389"/>
                  </a:lnTo>
                  <a:lnTo>
                    <a:pt x="201725" y="20389"/>
                  </a:lnTo>
                  <a:lnTo>
                    <a:pt x="204298" y="22572"/>
                  </a:lnTo>
                  <a:lnTo>
                    <a:pt x="206232" y="26441"/>
                  </a:lnTo>
                  <a:lnTo>
                    <a:pt x="206828" y="31402"/>
                  </a:lnTo>
                  <a:close/>
                </a:path>
                <a:path w="536575" h="75564">
                  <a:moveTo>
                    <a:pt x="201038" y="59382"/>
                  </a:moveTo>
                  <a:lnTo>
                    <a:pt x="191598" y="59382"/>
                  </a:lnTo>
                  <a:lnTo>
                    <a:pt x="194525" y="58191"/>
                  </a:lnTo>
                  <a:lnTo>
                    <a:pt x="197005" y="55810"/>
                  </a:lnTo>
                  <a:lnTo>
                    <a:pt x="199585" y="53429"/>
                  </a:lnTo>
                  <a:lnTo>
                    <a:pt x="201123" y="50303"/>
                  </a:lnTo>
                  <a:lnTo>
                    <a:pt x="201619" y="46434"/>
                  </a:lnTo>
                  <a:lnTo>
                    <a:pt x="207125" y="46434"/>
                  </a:lnTo>
                  <a:lnTo>
                    <a:pt x="206332" y="52089"/>
                  </a:lnTo>
                  <a:lnTo>
                    <a:pt x="204248" y="56455"/>
                  </a:lnTo>
                  <a:lnTo>
                    <a:pt x="201038" y="59382"/>
                  </a:lnTo>
                  <a:close/>
                </a:path>
                <a:path w="536575" h="75564">
                  <a:moveTo>
                    <a:pt x="238806" y="64144"/>
                  </a:moveTo>
                  <a:lnTo>
                    <a:pt x="227892" y="64144"/>
                  </a:lnTo>
                  <a:lnTo>
                    <a:pt x="222634" y="61862"/>
                  </a:lnTo>
                  <a:lnTo>
                    <a:pt x="218566" y="57298"/>
                  </a:lnTo>
                  <a:lnTo>
                    <a:pt x="214597" y="52734"/>
                  </a:lnTo>
                  <a:lnTo>
                    <a:pt x="212612" y="46930"/>
                  </a:lnTo>
                  <a:lnTo>
                    <a:pt x="212612" y="32841"/>
                  </a:lnTo>
                  <a:lnTo>
                    <a:pt x="214597" y="27037"/>
                  </a:lnTo>
                  <a:lnTo>
                    <a:pt x="222534" y="17908"/>
                  </a:lnTo>
                  <a:lnTo>
                    <a:pt x="227793" y="15626"/>
                  </a:lnTo>
                  <a:lnTo>
                    <a:pt x="240890" y="15626"/>
                  </a:lnTo>
                  <a:lnTo>
                    <a:pt x="246148" y="17908"/>
                  </a:lnTo>
                  <a:lnTo>
                    <a:pt x="248305" y="20389"/>
                  </a:lnTo>
                  <a:lnTo>
                    <a:pt x="229430" y="20389"/>
                  </a:lnTo>
                  <a:lnTo>
                    <a:pt x="225561" y="22274"/>
                  </a:lnTo>
                  <a:lnTo>
                    <a:pt x="222470" y="26193"/>
                  </a:lnTo>
                  <a:lnTo>
                    <a:pt x="219707" y="29815"/>
                  </a:lnTo>
                  <a:lnTo>
                    <a:pt x="218268" y="34428"/>
                  </a:lnTo>
                  <a:lnTo>
                    <a:pt x="218268" y="45342"/>
                  </a:lnTo>
                  <a:lnTo>
                    <a:pt x="219707" y="49956"/>
                  </a:lnTo>
                  <a:lnTo>
                    <a:pt x="222584" y="53726"/>
                  </a:lnTo>
                  <a:lnTo>
                    <a:pt x="225561" y="57497"/>
                  </a:lnTo>
                  <a:lnTo>
                    <a:pt x="229480" y="59382"/>
                  </a:lnTo>
                  <a:lnTo>
                    <a:pt x="248299" y="59382"/>
                  </a:lnTo>
                  <a:lnTo>
                    <a:pt x="246099" y="60870"/>
                  </a:lnTo>
                  <a:lnTo>
                    <a:pt x="242725" y="63053"/>
                  </a:lnTo>
                  <a:lnTo>
                    <a:pt x="238806" y="64144"/>
                  </a:lnTo>
                  <a:close/>
                </a:path>
                <a:path w="536575" h="75564">
                  <a:moveTo>
                    <a:pt x="248299" y="59382"/>
                  </a:moveTo>
                  <a:lnTo>
                    <a:pt x="239203" y="59382"/>
                  </a:lnTo>
                  <a:lnTo>
                    <a:pt x="243073" y="57497"/>
                  </a:lnTo>
                  <a:lnTo>
                    <a:pt x="248927" y="49857"/>
                  </a:lnTo>
                  <a:lnTo>
                    <a:pt x="250383" y="45342"/>
                  </a:lnTo>
                  <a:lnTo>
                    <a:pt x="250382" y="34428"/>
                  </a:lnTo>
                  <a:lnTo>
                    <a:pt x="248927" y="29964"/>
                  </a:lnTo>
                  <a:lnTo>
                    <a:pt x="245839" y="26044"/>
                  </a:lnTo>
                  <a:lnTo>
                    <a:pt x="243073" y="22324"/>
                  </a:lnTo>
                  <a:lnTo>
                    <a:pt x="239154" y="20389"/>
                  </a:lnTo>
                  <a:lnTo>
                    <a:pt x="248305" y="20389"/>
                  </a:lnTo>
                  <a:lnTo>
                    <a:pt x="254086" y="27037"/>
                  </a:lnTo>
                  <a:lnTo>
                    <a:pt x="256070" y="32841"/>
                  </a:lnTo>
                  <a:lnTo>
                    <a:pt x="256070" y="44152"/>
                  </a:lnTo>
                  <a:lnTo>
                    <a:pt x="255227" y="48170"/>
                  </a:lnTo>
                  <a:lnTo>
                    <a:pt x="253540" y="51941"/>
                  </a:lnTo>
                  <a:lnTo>
                    <a:pt x="251953" y="55612"/>
                  </a:lnTo>
                  <a:lnTo>
                    <a:pt x="249472" y="58588"/>
                  </a:lnTo>
                  <a:lnTo>
                    <a:pt x="248299" y="59382"/>
                  </a:lnTo>
                  <a:close/>
                </a:path>
                <a:path w="536575" h="75564">
                  <a:moveTo>
                    <a:pt x="273518" y="24854"/>
                  </a:moveTo>
                  <a:lnTo>
                    <a:pt x="270064" y="24854"/>
                  </a:lnTo>
                  <a:lnTo>
                    <a:pt x="271155" y="22175"/>
                  </a:lnTo>
                  <a:lnTo>
                    <a:pt x="273040" y="19992"/>
                  </a:lnTo>
                  <a:lnTo>
                    <a:pt x="275719" y="18305"/>
                  </a:lnTo>
                  <a:lnTo>
                    <a:pt x="278398" y="16519"/>
                  </a:lnTo>
                  <a:lnTo>
                    <a:pt x="281424" y="15626"/>
                  </a:lnTo>
                  <a:lnTo>
                    <a:pt x="290652" y="15626"/>
                  </a:lnTo>
                  <a:lnTo>
                    <a:pt x="294868" y="17065"/>
                  </a:lnTo>
                  <a:lnTo>
                    <a:pt x="297864" y="20389"/>
                  </a:lnTo>
                  <a:lnTo>
                    <a:pt x="281275" y="20389"/>
                  </a:lnTo>
                  <a:lnTo>
                    <a:pt x="278596" y="21133"/>
                  </a:lnTo>
                  <a:lnTo>
                    <a:pt x="276314" y="22621"/>
                  </a:lnTo>
                  <a:lnTo>
                    <a:pt x="274132" y="24110"/>
                  </a:lnTo>
                  <a:lnTo>
                    <a:pt x="273518" y="24854"/>
                  </a:lnTo>
                  <a:close/>
                </a:path>
                <a:path w="536575" h="75564">
                  <a:moveTo>
                    <a:pt x="269915" y="62805"/>
                  </a:moveTo>
                  <a:lnTo>
                    <a:pt x="264259" y="62805"/>
                  </a:lnTo>
                  <a:lnTo>
                    <a:pt x="264259" y="16966"/>
                  </a:lnTo>
                  <a:lnTo>
                    <a:pt x="269915" y="16966"/>
                  </a:lnTo>
                  <a:lnTo>
                    <a:pt x="269915" y="24854"/>
                  </a:lnTo>
                  <a:lnTo>
                    <a:pt x="273518" y="24854"/>
                  </a:lnTo>
                  <a:lnTo>
                    <a:pt x="272494" y="26094"/>
                  </a:lnTo>
                  <a:lnTo>
                    <a:pt x="271403" y="28575"/>
                  </a:lnTo>
                  <a:lnTo>
                    <a:pt x="270411" y="31055"/>
                  </a:lnTo>
                  <a:lnTo>
                    <a:pt x="269915" y="33535"/>
                  </a:lnTo>
                  <a:lnTo>
                    <a:pt x="269915" y="62805"/>
                  </a:lnTo>
                  <a:close/>
                </a:path>
                <a:path w="536575" h="75564">
                  <a:moveTo>
                    <a:pt x="301466" y="62805"/>
                  </a:moveTo>
                  <a:lnTo>
                    <a:pt x="295960" y="62805"/>
                  </a:lnTo>
                  <a:lnTo>
                    <a:pt x="295960" y="29418"/>
                  </a:lnTo>
                  <a:lnTo>
                    <a:pt x="294968" y="26094"/>
                  </a:lnTo>
                  <a:lnTo>
                    <a:pt x="292983" y="23812"/>
                  </a:lnTo>
                  <a:lnTo>
                    <a:pt x="291098" y="21530"/>
                  </a:lnTo>
                  <a:lnTo>
                    <a:pt x="288221" y="20389"/>
                  </a:lnTo>
                  <a:lnTo>
                    <a:pt x="297864" y="20389"/>
                  </a:lnTo>
                  <a:lnTo>
                    <a:pt x="300127" y="22820"/>
                  </a:lnTo>
                  <a:lnTo>
                    <a:pt x="301466" y="27136"/>
                  </a:lnTo>
                  <a:lnTo>
                    <a:pt x="301466" y="62805"/>
                  </a:lnTo>
                  <a:close/>
                </a:path>
                <a:path w="536575" h="75564">
                  <a:moveTo>
                    <a:pt x="330585" y="62805"/>
                  </a:moveTo>
                  <a:lnTo>
                    <a:pt x="324632" y="62805"/>
                  </a:lnTo>
                  <a:lnTo>
                    <a:pt x="306922" y="16966"/>
                  </a:lnTo>
                  <a:lnTo>
                    <a:pt x="313172" y="16966"/>
                  </a:lnTo>
                  <a:lnTo>
                    <a:pt x="327609" y="57150"/>
                  </a:lnTo>
                  <a:lnTo>
                    <a:pt x="332697" y="57150"/>
                  </a:lnTo>
                  <a:lnTo>
                    <a:pt x="330585" y="62805"/>
                  </a:lnTo>
                  <a:close/>
                </a:path>
                <a:path w="536575" h="75564">
                  <a:moveTo>
                    <a:pt x="332697" y="57150"/>
                  </a:moveTo>
                  <a:lnTo>
                    <a:pt x="327757" y="57150"/>
                  </a:lnTo>
                  <a:lnTo>
                    <a:pt x="341896" y="16966"/>
                  </a:lnTo>
                  <a:lnTo>
                    <a:pt x="347700" y="16966"/>
                  </a:lnTo>
                  <a:lnTo>
                    <a:pt x="332697" y="57150"/>
                  </a:lnTo>
                  <a:close/>
                </a:path>
                <a:path w="536575" h="75564">
                  <a:moveTo>
                    <a:pt x="351832" y="75009"/>
                  </a:moveTo>
                  <a:lnTo>
                    <a:pt x="351832" y="71139"/>
                  </a:lnTo>
                  <a:lnTo>
                    <a:pt x="353122" y="70643"/>
                  </a:lnTo>
                  <a:lnTo>
                    <a:pt x="354114" y="69601"/>
                  </a:lnTo>
                  <a:lnTo>
                    <a:pt x="354809" y="68014"/>
                  </a:lnTo>
                  <a:lnTo>
                    <a:pt x="355603" y="66526"/>
                  </a:lnTo>
                  <a:lnTo>
                    <a:pt x="356000" y="64938"/>
                  </a:lnTo>
                  <a:lnTo>
                    <a:pt x="356000" y="62805"/>
                  </a:lnTo>
                  <a:lnTo>
                    <a:pt x="352279" y="62805"/>
                  </a:lnTo>
                  <a:lnTo>
                    <a:pt x="352279" y="53429"/>
                  </a:lnTo>
                  <a:lnTo>
                    <a:pt x="359720" y="53429"/>
                  </a:lnTo>
                  <a:lnTo>
                    <a:pt x="359720" y="65682"/>
                  </a:lnTo>
                  <a:lnTo>
                    <a:pt x="359026" y="68113"/>
                  </a:lnTo>
                  <a:lnTo>
                    <a:pt x="357637" y="70395"/>
                  </a:lnTo>
                  <a:lnTo>
                    <a:pt x="356347" y="72677"/>
                  </a:lnTo>
                  <a:lnTo>
                    <a:pt x="354412" y="74215"/>
                  </a:lnTo>
                  <a:lnTo>
                    <a:pt x="351832" y="75009"/>
                  </a:lnTo>
                  <a:close/>
                </a:path>
                <a:path w="536575" h="75564">
                  <a:moveTo>
                    <a:pt x="402841" y="33635"/>
                  </a:moveTo>
                  <a:lnTo>
                    <a:pt x="398078" y="33635"/>
                  </a:lnTo>
                  <a:lnTo>
                    <a:pt x="404180" y="1488"/>
                  </a:lnTo>
                  <a:lnTo>
                    <a:pt x="435285" y="1488"/>
                  </a:lnTo>
                  <a:lnTo>
                    <a:pt x="435285" y="6548"/>
                  </a:lnTo>
                  <a:lnTo>
                    <a:pt x="408050" y="6548"/>
                  </a:lnTo>
                  <a:lnTo>
                    <a:pt x="404031" y="27235"/>
                  </a:lnTo>
                  <a:lnTo>
                    <a:pt x="404180" y="27384"/>
                  </a:lnTo>
                  <a:lnTo>
                    <a:pt x="410493" y="27384"/>
                  </a:lnTo>
                  <a:lnTo>
                    <a:pt x="408943" y="28128"/>
                  </a:lnTo>
                  <a:lnTo>
                    <a:pt x="406561" y="29319"/>
                  </a:lnTo>
                  <a:lnTo>
                    <a:pt x="404527" y="31154"/>
                  </a:lnTo>
                  <a:lnTo>
                    <a:pt x="402841" y="33635"/>
                  </a:lnTo>
                  <a:close/>
                </a:path>
                <a:path w="536575" h="75564">
                  <a:moveTo>
                    <a:pt x="410493" y="27384"/>
                  </a:moveTo>
                  <a:lnTo>
                    <a:pt x="404180" y="27384"/>
                  </a:lnTo>
                  <a:lnTo>
                    <a:pt x="405867" y="25499"/>
                  </a:lnTo>
                  <a:lnTo>
                    <a:pt x="407851" y="24060"/>
                  </a:lnTo>
                  <a:lnTo>
                    <a:pt x="412415" y="22076"/>
                  </a:lnTo>
                  <a:lnTo>
                    <a:pt x="414846" y="21580"/>
                  </a:lnTo>
                  <a:lnTo>
                    <a:pt x="423776" y="21580"/>
                  </a:lnTo>
                  <a:lnTo>
                    <a:pt x="428836" y="23564"/>
                  </a:lnTo>
                  <a:lnTo>
                    <a:pt x="431475" y="26342"/>
                  </a:lnTo>
                  <a:lnTo>
                    <a:pt x="414003" y="26342"/>
                  </a:lnTo>
                  <a:lnTo>
                    <a:pt x="411423" y="26937"/>
                  </a:lnTo>
                  <a:lnTo>
                    <a:pt x="410493" y="27384"/>
                  </a:lnTo>
                  <a:close/>
                </a:path>
                <a:path w="536575" h="75564">
                  <a:moveTo>
                    <a:pt x="430639" y="59382"/>
                  </a:moveTo>
                  <a:lnTo>
                    <a:pt x="421593" y="59382"/>
                  </a:lnTo>
                  <a:lnTo>
                    <a:pt x="425264" y="57745"/>
                  </a:lnTo>
                  <a:lnTo>
                    <a:pt x="428141" y="54471"/>
                  </a:lnTo>
                  <a:lnTo>
                    <a:pt x="431118" y="51196"/>
                  </a:lnTo>
                  <a:lnTo>
                    <a:pt x="432606" y="47178"/>
                  </a:lnTo>
                  <a:lnTo>
                    <a:pt x="432606" y="37752"/>
                  </a:lnTo>
                  <a:lnTo>
                    <a:pt x="431068" y="33932"/>
                  </a:lnTo>
                  <a:lnTo>
                    <a:pt x="427993" y="30956"/>
                  </a:lnTo>
                  <a:lnTo>
                    <a:pt x="425016" y="27880"/>
                  </a:lnTo>
                  <a:lnTo>
                    <a:pt x="421246" y="26342"/>
                  </a:lnTo>
                  <a:lnTo>
                    <a:pt x="431475" y="26342"/>
                  </a:lnTo>
                  <a:lnTo>
                    <a:pt x="436377" y="31501"/>
                  </a:lnTo>
                  <a:lnTo>
                    <a:pt x="438262" y="36661"/>
                  </a:lnTo>
                  <a:lnTo>
                    <a:pt x="438262" y="48964"/>
                  </a:lnTo>
                  <a:lnTo>
                    <a:pt x="436178" y="53975"/>
                  </a:lnTo>
                  <a:lnTo>
                    <a:pt x="430639" y="59382"/>
                  </a:lnTo>
                  <a:close/>
                </a:path>
                <a:path w="536575" h="75564">
                  <a:moveTo>
                    <a:pt x="422734" y="64144"/>
                  </a:moveTo>
                  <a:lnTo>
                    <a:pt x="411026" y="64144"/>
                  </a:lnTo>
                  <a:lnTo>
                    <a:pt x="406264" y="62458"/>
                  </a:lnTo>
                  <a:lnTo>
                    <a:pt x="398525" y="55711"/>
                  </a:lnTo>
                  <a:lnTo>
                    <a:pt x="396491" y="50998"/>
                  </a:lnTo>
                  <a:lnTo>
                    <a:pt x="396292" y="44946"/>
                  </a:lnTo>
                  <a:lnTo>
                    <a:pt x="401799" y="44946"/>
                  </a:lnTo>
                  <a:lnTo>
                    <a:pt x="401997" y="49311"/>
                  </a:lnTo>
                  <a:lnTo>
                    <a:pt x="403485" y="52833"/>
                  </a:lnTo>
                  <a:lnTo>
                    <a:pt x="406264" y="55512"/>
                  </a:lnTo>
                  <a:lnTo>
                    <a:pt x="409141" y="58092"/>
                  </a:lnTo>
                  <a:lnTo>
                    <a:pt x="412762" y="59382"/>
                  </a:lnTo>
                  <a:lnTo>
                    <a:pt x="430639" y="59382"/>
                  </a:lnTo>
                  <a:lnTo>
                    <a:pt x="427844" y="62110"/>
                  </a:lnTo>
                  <a:lnTo>
                    <a:pt x="422734" y="64144"/>
                  </a:lnTo>
                  <a:close/>
                </a:path>
                <a:path w="536575" h="75564">
                  <a:moveTo>
                    <a:pt x="473091" y="62805"/>
                  </a:moveTo>
                  <a:lnTo>
                    <a:pt x="467435" y="62805"/>
                  </a:lnTo>
                  <a:lnTo>
                    <a:pt x="467435" y="16668"/>
                  </a:lnTo>
                  <a:lnTo>
                    <a:pt x="451064" y="16668"/>
                  </a:lnTo>
                  <a:lnTo>
                    <a:pt x="451064" y="12650"/>
                  </a:lnTo>
                  <a:lnTo>
                    <a:pt x="456125" y="12551"/>
                  </a:lnTo>
                  <a:lnTo>
                    <a:pt x="459647" y="12104"/>
                  </a:lnTo>
                  <a:lnTo>
                    <a:pt x="461631" y="11310"/>
                  </a:lnTo>
                  <a:lnTo>
                    <a:pt x="463715" y="10517"/>
                  </a:lnTo>
                  <a:lnTo>
                    <a:pt x="465253" y="9276"/>
                  </a:lnTo>
                  <a:lnTo>
                    <a:pt x="466245" y="7590"/>
                  </a:lnTo>
                  <a:lnTo>
                    <a:pt x="467336" y="5903"/>
                  </a:lnTo>
                  <a:lnTo>
                    <a:pt x="468080" y="3571"/>
                  </a:lnTo>
                  <a:lnTo>
                    <a:pt x="468477" y="595"/>
                  </a:lnTo>
                  <a:lnTo>
                    <a:pt x="473091" y="595"/>
                  </a:lnTo>
                  <a:lnTo>
                    <a:pt x="473091" y="62805"/>
                  </a:lnTo>
                  <a:close/>
                </a:path>
                <a:path w="536575" h="75564">
                  <a:moveTo>
                    <a:pt x="502116" y="22175"/>
                  </a:moveTo>
                  <a:lnTo>
                    <a:pt x="496609" y="22175"/>
                  </a:lnTo>
                  <a:lnTo>
                    <a:pt x="496609" y="14833"/>
                  </a:lnTo>
                  <a:lnTo>
                    <a:pt x="498296" y="9673"/>
                  </a:lnTo>
                  <a:lnTo>
                    <a:pt x="501669" y="5804"/>
                  </a:lnTo>
                  <a:lnTo>
                    <a:pt x="505142" y="1934"/>
                  </a:lnTo>
                  <a:lnTo>
                    <a:pt x="510053" y="0"/>
                  </a:lnTo>
                  <a:lnTo>
                    <a:pt x="522257" y="0"/>
                  </a:lnTo>
                  <a:lnTo>
                    <a:pt x="526921" y="1587"/>
                  </a:lnTo>
                  <a:lnTo>
                    <a:pt x="530393" y="4762"/>
                  </a:lnTo>
                  <a:lnTo>
                    <a:pt x="511889" y="4762"/>
                  </a:lnTo>
                  <a:lnTo>
                    <a:pt x="508466" y="6201"/>
                  </a:lnTo>
                  <a:lnTo>
                    <a:pt x="503604" y="11856"/>
                  </a:lnTo>
                  <a:lnTo>
                    <a:pt x="502314" y="15775"/>
                  </a:lnTo>
                  <a:lnTo>
                    <a:pt x="502116" y="20835"/>
                  </a:lnTo>
                  <a:lnTo>
                    <a:pt x="502116" y="22175"/>
                  </a:lnTo>
                  <a:close/>
                </a:path>
                <a:path w="536575" h="75564">
                  <a:moveTo>
                    <a:pt x="536049" y="62805"/>
                  </a:moveTo>
                  <a:lnTo>
                    <a:pt x="495121" y="62805"/>
                  </a:lnTo>
                  <a:lnTo>
                    <a:pt x="495121" y="58241"/>
                  </a:lnTo>
                  <a:lnTo>
                    <a:pt x="519479" y="34131"/>
                  </a:lnTo>
                  <a:lnTo>
                    <a:pt x="523994" y="30559"/>
                  </a:lnTo>
                  <a:lnTo>
                    <a:pt x="526375" y="27682"/>
                  </a:lnTo>
                  <a:lnTo>
                    <a:pt x="528855" y="24804"/>
                  </a:lnTo>
                  <a:lnTo>
                    <a:pt x="530096" y="21431"/>
                  </a:lnTo>
                  <a:lnTo>
                    <a:pt x="530096" y="13791"/>
                  </a:lnTo>
                  <a:lnTo>
                    <a:pt x="528806" y="10715"/>
                  </a:lnTo>
                  <a:lnTo>
                    <a:pt x="523646" y="5953"/>
                  </a:lnTo>
                  <a:lnTo>
                    <a:pt x="520323" y="4762"/>
                  </a:lnTo>
                  <a:lnTo>
                    <a:pt x="530393" y="4762"/>
                  </a:lnTo>
                  <a:lnTo>
                    <a:pt x="533965" y="7937"/>
                  </a:lnTo>
                  <a:lnTo>
                    <a:pt x="535751" y="12203"/>
                  </a:lnTo>
                  <a:lnTo>
                    <a:pt x="535635" y="22175"/>
                  </a:lnTo>
                  <a:lnTo>
                    <a:pt x="534412" y="25846"/>
                  </a:lnTo>
                  <a:lnTo>
                    <a:pt x="529153" y="33287"/>
                  </a:lnTo>
                  <a:lnTo>
                    <a:pt x="524341" y="37256"/>
                  </a:lnTo>
                  <a:lnTo>
                    <a:pt x="511740" y="44896"/>
                  </a:lnTo>
                  <a:lnTo>
                    <a:pt x="507821" y="47823"/>
                  </a:lnTo>
                  <a:lnTo>
                    <a:pt x="503257" y="52784"/>
                  </a:lnTo>
                  <a:lnTo>
                    <a:pt x="501868" y="55215"/>
                  </a:lnTo>
                  <a:lnTo>
                    <a:pt x="501372" y="57596"/>
                  </a:lnTo>
                  <a:lnTo>
                    <a:pt x="536049" y="57596"/>
                  </a:lnTo>
                  <a:lnTo>
                    <a:pt x="536049" y="6280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131">
              <a:extLst>
                <a:ext uri="{FF2B5EF4-FFF2-40B4-BE49-F238E27FC236}">
                  <a16:creationId xmlns:a16="http://schemas.microsoft.com/office/drawing/2014/main" id="{EC19F124-E589-4F52-BCC9-A808581B7A8F}"/>
                </a:ext>
              </a:extLst>
            </p:cNvPr>
            <p:cNvSpPr/>
            <p:nvPr/>
          </p:nvSpPr>
          <p:spPr>
            <a:xfrm>
              <a:off x="7554445" y="27237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32">
              <a:extLst>
                <a:ext uri="{FF2B5EF4-FFF2-40B4-BE49-F238E27FC236}">
                  <a16:creationId xmlns:a16="http://schemas.microsoft.com/office/drawing/2014/main" id="{086A01AE-5A89-4BEF-A4E2-CC13F415A018}"/>
                </a:ext>
              </a:extLst>
            </p:cNvPr>
            <p:cNvSpPr/>
            <p:nvPr/>
          </p:nvSpPr>
          <p:spPr>
            <a:xfrm>
              <a:off x="7554445" y="272378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133">
              <a:extLst>
                <a:ext uri="{FF2B5EF4-FFF2-40B4-BE49-F238E27FC236}">
                  <a16:creationId xmlns:a16="http://schemas.microsoft.com/office/drawing/2014/main" id="{1D64A890-5616-454E-B13D-A07CF2036225}"/>
                </a:ext>
              </a:extLst>
            </p:cNvPr>
            <p:cNvSpPr/>
            <p:nvPr/>
          </p:nvSpPr>
          <p:spPr>
            <a:xfrm>
              <a:off x="7814158" y="295044"/>
              <a:ext cx="314960" cy="66675"/>
            </a:xfrm>
            <a:custGeom>
              <a:avLst/>
              <a:gdLst/>
              <a:ahLst/>
              <a:cxnLst/>
              <a:rect l="l" t="t" r="r" b="b"/>
              <a:pathLst>
                <a:path w="314959" h="66675">
                  <a:moveTo>
                    <a:pt x="43637" y="60870"/>
                  </a:moveTo>
                  <a:lnTo>
                    <a:pt x="31005" y="60870"/>
                  </a:lnTo>
                  <a:lnTo>
                    <a:pt x="34875" y="59729"/>
                  </a:lnTo>
                  <a:lnTo>
                    <a:pt x="38248" y="57447"/>
                  </a:lnTo>
                  <a:lnTo>
                    <a:pt x="41721" y="55165"/>
                  </a:lnTo>
                  <a:lnTo>
                    <a:pt x="43457" y="52040"/>
                  </a:lnTo>
                  <a:lnTo>
                    <a:pt x="43457" y="42614"/>
                  </a:lnTo>
                  <a:lnTo>
                    <a:pt x="39340" y="38844"/>
                  </a:lnTo>
                  <a:lnTo>
                    <a:pt x="31105" y="36760"/>
                  </a:lnTo>
                  <a:lnTo>
                    <a:pt x="22869" y="34776"/>
                  </a:lnTo>
                  <a:lnTo>
                    <a:pt x="17958" y="33535"/>
                  </a:lnTo>
                  <a:lnTo>
                    <a:pt x="16371" y="33039"/>
                  </a:lnTo>
                  <a:lnTo>
                    <a:pt x="11310" y="31849"/>
                  </a:lnTo>
                  <a:lnTo>
                    <a:pt x="7639" y="30013"/>
                  </a:lnTo>
                  <a:lnTo>
                    <a:pt x="5357" y="27533"/>
                  </a:lnTo>
                  <a:lnTo>
                    <a:pt x="3175" y="25052"/>
                  </a:lnTo>
                  <a:lnTo>
                    <a:pt x="2184" y="22125"/>
                  </a:lnTo>
                  <a:lnTo>
                    <a:pt x="2083" y="12997"/>
                  </a:lnTo>
                  <a:lnTo>
                    <a:pt x="3919" y="8830"/>
                  </a:lnTo>
                  <a:lnTo>
                    <a:pt x="11360" y="1785"/>
                  </a:lnTo>
                  <a:lnTo>
                    <a:pt x="16817" y="0"/>
                  </a:lnTo>
                  <a:lnTo>
                    <a:pt x="30708" y="0"/>
                  </a:lnTo>
                  <a:lnTo>
                    <a:pt x="36264" y="1785"/>
                  </a:lnTo>
                  <a:lnTo>
                    <a:pt x="40266" y="5060"/>
                  </a:lnTo>
                  <a:lnTo>
                    <a:pt x="19000" y="5060"/>
                  </a:lnTo>
                  <a:lnTo>
                    <a:pt x="15081" y="6151"/>
                  </a:lnTo>
                  <a:lnTo>
                    <a:pt x="12203" y="8334"/>
                  </a:lnTo>
                  <a:lnTo>
                    <a:pt x="9425" y="10517"/>
                  </a:lnTo>
                  <a:lnTo>
                    <a:pt x="8058" y="13592"/>
                  </a:lnTo>
                  <a:lnTo>
                    <a:pt x="8036" y="20091"/>
                  </a:lnTo>
                  <a:lnTo>
                    <a:pt x="8731" y="22125"/>
                  </a:lnTo>
                  <a:lnTo>
                    <a:pt x="10120" y="23812"/>
                  </a:lnTo>
                  <a:lnTo>
                    <a:pt x="11608" y="25399"/>
                  </a:lnTo>
                  <a:lnTo>
                    <a:pt x="14237" y="26640"/>
                  </a:lnTo>
                  <a:lnTo>
                    <a:pt x="18008" y="27533"/>
                  </a:lnTo>
                  <a:lnTo>
                    <a:pt x="38397" y="32593"/>
                  </a:lnTo>
                  <a:lnTo>
                    <a:pt x="42713" y="34676"/>
                  </a:lnTo>
                  <a:lnTo>
                    <a:pt x="45392" y="37355"/>
                  </a:lnTo>
                  <a:lnTo>
                    <a:pt x="48170" y="40034"/>
                  </a:lnTo>
                  <a:lnTo>
                    <a:pt x="49559" y="43557"/>
                  </a:lnTo>
                  <a:lnTo>
                    <a:pt x="49559" y="53280"/>
                  </a:lnTo>
                  <a:lnTo>
                    <a:pt x="47525" y="57646"/>
                  </a:lnTo>
                  <a:lnTo>
                    <a:pt x="43637" y="60870"/>
                  </a:lnTo>
                  <a:close/>
                </a:path>
                <a:path w="314959" h="66675">
                  <a:moveTo>
                    <a:pt x="47327" y="19645"/>
                  </a:moveTo>
                  <a:lnTo>
                    <a:pt x="41374" y="19645"/>
                  </a:lnTo>
                  <a:lnTo>
                    <a:pt x="41076" y="15081"/>
                  </a:lnTo>
                  <a:lnTo>
                    <a:pt x="39290" y="11509"/>
                  </a:lnTo>
                  <a:lnTo>
                    <a:pt x="32742" y="6350"/>
                  </a:lnTo>
                  <a:lnTo>
                    <a:pt x="28723" y="5060"/>
                  </a:lnTo>
                  <a:lnTo>
                    <a:pt x="40266" y="5060"/>
                  </a:lnTo>
                  <a:lnTo>
                    <a:pt x="45094" y="8830"/>
                  </a:lnTo>
                  <a:lnTo>
                    <a:pt x="47327" y="13592"/>
                  </a:lnTo>
                  <a:lnTo>
                    <a:pt x="47327" y="19645"/>
                  </a:lnTo>
                  <a:close/>
                </a:path>
                <a:path w="314959" h="66675">
                  <a:moveTo>
                    <a:pt x="33337" y="66079"/>
                  </a:moveTo>
                  <a:lnTo>
                    <a:pt x="17462" y="66079"/>
                  </a:lnTo>
                  <a:lnTo>
                    <a:pt x="11261" y="64293"/>
                  </a:lnTo>
                  <a:lnTo>
                    <a:pt x="6697" y="60721"/>
                  </a:lnTo>
                  <a:lnTo>
                    <a:pt x="2232" y="57150"/>
                  </a:lnTo>
                  <a:lnTo>
                    <a:pt x="21" y="52040"/>
                  </a:lnTo>
                  <a:lnTo>
                    <a:pt x="0" y="43904"/>
                  </a:lnTo>
                  <a:lnTo>
                    <a:pt x="6101" y="43904"/>
                  </a:lnTo>
                  <a:lnTo>
                    <a:pt x="6101" y="49907"/>
                  </a:lnTo>
                  <a:lnTo>
                    <a:pt x="7838" y="54074"/>
                  </a:lnTo>
                  <a:lnTo>
                    <a:pt x="11310" y="56852"/>
                  </a:lnTo>
                  <a:lnTo>
                    <a:pt x="14783" y="59531"/>
                  </a:lnTo>
                  <a:lnTo>
                    <a:pt x="19893" y="60870"/>
                  </a:lnTo>
                  <a:lnTo>
                    <a:pt x="43637" y="60870"/>
                  </a:lnTo>
                  <a:lnTo>
                    <a:pt x="39389" y="64392"/>
                  </a:lnTo>
                  <a:lnTo>
                    <a:pt x="33337" y="66079"/>
                  </a:lnTo>
                  <a:close/>
                </a:path>
                <a:path w="314959" h="66675">
                  <a:moveTo>
                    <a:pt x="82010" y="66079"/>
                  </a:moveTo>
                  <a:lnTo>
                    <a:pt x="71096" y="66079"/>
                  </a:lnTo>
                  <a:lnTo>
                    <a:pt x="65837" y="63797"/>
                  </a:lnTo>
                  <a:lnTo>
                    <a:pt x="61769" y="59233"/>
                  </a:lnTo>
                  <a:lnTo>
                    <a:pt x="57800" y="54669"/>
                  </a:lnTo>
                  <a:lnTo>
                    <a:pt x="55816" y="48865"/>
                  </a:lnTo>
                  <a:lnTo>
                    <a:pt x="55816" y="34776"/>
                  </a:lnTo>
                  <a:lnTo>
                    <a:pt x="57800" y="28971"/>
                  </a:lnTo>
                  <a:lnTo>
                    <a:pt x="65738" y="19843"/>
                  </a:lnTo>
                  <a:lnTo>
                    <a:pt x="70996" y="17561"/>
                  </a:lnTo>
                  <a:lnTo>
                    <a:pt x="84093" y="17561"/>
                  </a:lnTo>
                  <a:lnTo>
                    <a:pt x="89352" y="19843"/>
                  </a:lnTo>
                  <a:lnTo>
                    <a:pt x="91509" y="22324"/>
                  </a:lnTo>
                  <a:lnTo>
                    <a:pt x="72634" y="22324"/>
                  </a:lnTo>
                  <a:lnTo>
                    <a:pt x="68764" y="24209"/>
                  </a:lnTo>
                  <a:lnTo>
                    <a:pt x="65674" y="28128"/>
                  </a:lnTo>
                  <a:lnTo>
                    <a:pt x="62910" y="31750"/>
                  </a:lnTo>
                  <a:lnTo>
                    <a:pt x="61471" y="36363"/>
                  </a:lnTo>
                  <a:lnTo>
                    <a:pt x="61471" y="47277"/>
                  </a:lnTo>
                  <a:lnTo>
                    <a:pt x="62910" y="51891"/>
                  </a:lnTo>
                  <a:lnTo>
                    <a:pt x="65787" y="55661"/>
                  </a:lnTo>
                  <a:lnTo>
                    <a:pt x="68764" y="59432"/>
                  </a:lnTo>
                  <a:lnTo>
                    <a:pt x="72683" y="61317"/>
                  </a:lnTo>
                  <a:lnTo>
                    <a:pt x="91502" y="61317"/>
                  </a:lnTo>
                  <a:lnTo>
                    <a:pt x="89302" y="62805"/>
                  </a:lnTo>
                  <a:lnTo>
                    <a:pt x="85929" y="64988"/>
                  </a:lnTo>
                  <a:lnTo>
                    <a:pt x="82010" y="66079"/>
                  </a:lnTo>
                  <a:close/>
                </a:path>
                <a:path w="314959" h="66675">
                  <a:moveTo>
                    <a:pt x="91502" y="61317"/>
                  </a:moveTo>
                  <a:lnTo>
                    <a:pt x="82407" y="61317"/>
                  </a:lnTo>
                  <a:lnTo>
                    <a:pt x="86276" y="59432"/>
                  </a:lnTo>
                  <a:lnTo>
                    <a:pt x="92130" y="51792"/>
                  </a:lnTo>
                  <a:lnTo>
                    <a:pt x="93586" y="47277"/>
                  </a:lnTo>
                  <a:lnTo>
                    <a:pt x="93586" y="36363"/>
                  </a:lnTo>
                  <a:lnTo>
                    <a:pt x="92130" y="31898"/>
                  </a:lnTo>
                  <a:lnTo>
                    <a:pt x="89043" y="27979"/>
                  </a:lnTo>
                  <a:lnTo>
                    <a:pt x="86276" y="24258"/>
                  </a:lnTo>
                  <a:lnTo>
                    <a:pt x="82357" y="22324"/>
                  </a:lnTo>
                  <a:lnTo>
                    <a:pt x="91509" y="22324"/>
                  </a:lnTo>
                  <a:lnTo>
                    <a:pt x="97289" y="28971"/>
                  </a:lnTo>
                  <a:lnTo>
                    <a:pt x="99274" y="34776"/>
                  </a:lnTo>
                  <a:lnTo>
                    <a:pt x="99274" y="46087"/>
                  </a:lnTo>
                  <a:lnTo>
                    <a:pt x="98430" y="50105"/>
                  </a:lnTo>
                  <a:lnTo>
                    <a:pt x="96744" y="53875"/>
                  </a:lnTo>
                  <a:lnTo>
                    <a:pt x="95156" y="57546"/>
                  </a:lnTo>
                  <a:lnTo>
                    <a:pt x="92676" y="60523"/>
                  </a:lnTo>
                  <a:lnTo>
                    <a:pt x="91502" y="61317"/>
                  </a:lnTo>
                  <a:close/>
                </a:path>
                <a:path w="314959" h="66675">
                  <a:moveTo>
                    <a:pt x="116244" y="18901"/>
                  </a:moveTo>
                  <a:lnTo>
                    <a:pt x="110588" y="18901"/>
                  </a:lnTo>
                  <a:lnTo>
                    <a:pt x="110588" y="9624"/>
                  </a:lnTo>
                  <a:lnTo>
                    <a:pt x="111481" y="6201"/>
                  </a:lnTo>
                  <a:lnTo>
                    <a:pt x="115152" y="2331"/>
                  </a:lnTo>
                  <a:lnTo>
                    <a:pt x="117980" y="1339"/>
                  </a:lnTo>
                  <a:lnTo>
                    <a:pt x="124032" y="1339"/>
                  </a:lnTo>
                  <a:lnTo>
                    <a:pt x="125570" y="1438"/>
                  </a:lnTo>
                  <a:lnTo>
                    <a:pt x="126364" y="1637"/>
                  </a:lnTo>
                  <a:lnTo>
                    <a:pt x="126364" y="5953"/>
                  </a:lnTo>
                  <a:lnTo>
                    <a:pt x="120163" y="5953"/>
                  </a:lnTo>
                  <a:lnTo>
                    <a:pt x="118575" y="6498"/>
                  </a:lnTo>
                  <a:lnTo>
                    <a:pt x="117583" y="7590"/>
                  </a:lnTo>
                  <a:lnTo>
                    <a:pt x="116690" y="8681"/>
                  </a:lnTo>
                  <a:lnTo>
                    <a:pt x="116244" y="10417"/>
                  </a:lnTo>
                  <a:lnTo>
                    <a:pt x="116244" y="18901"/>
                  </a:lnTo>
                  <a:close/>
                </a:path>
                <a:path w="314959" h="66675">
                  <a:moveTo>
                    <a:pt x="139535" y="18901"/>
                  </a:moveTo>
                  <a:lnTo>
                    <a:pt x="133879" y="18901"/>
                  </a:lnTo>
                  <a:lnTo>
                    <a:pt x="133879" y="5060"/>
                  </a:lnTo>
                  <a:lnTo>
                    <a:pt x="139535" y="5060"/>
                  </a:lnTo>
                  <a:lnTo>
                    <a:pt x="139535" y="18901"/>
                  </a:lnTo>
                  <a:close/>
                </a:path>
                <a:path w="314959" h="66675">
                  <a:moveTo>
                    <a:pt x="126364" y="6548"/>
                  </a:moveTo>
                  <a:lnTo>
                    <a:pt x="125669" y="6350"/>
                  </a:lnTo>
                  <a:lnTo>
                    <a:pt x="124925" y="6201"/>
                  </a:lnTo>
                  <a:lnTo>
                    <a:pt x="123338" y="6002"/>
                  </a:lnTo>
                  <a:lnTo>
                    <a:pt x="122743" y="5953"/>
                  </a:lnTo>
                  <a:lnTo>
                    <a:pt x="126364" y="5953"/>
                  </a:lnTo>
                  <a:lnTo>
                    <a:pt x="126364" y="6548"/>
                  </a:lnTo>
                  <a:close/>
                </a:path>
                <a:path w="314959" h="66675">
                  <a:moveTo>
                    <a:pt x="125173" y="23663"/>
                  </a:moveTo>
                  <a:lnTo>
                    <a:pt x="102700" y="23663"/>
                  </a:lnTo>
                  <a:lnTo>
                    <a:pt x="102700" y="18901"/>
                  </a:lnTo>
                  <a:lnTo>
                    <a:pt x="125173" y="18901"/>
                  </a:lnTo>
                  <a:lnTo>
                    <a:pt x="125173" y="23663"/>
                  </a:lnTo>
                  <a:close/>
                </a:path>
                <a:path w="314959" h="66675">
                  <a:moveTo>
                    <a:pt x="148762" y="23663"/>
                  </a:moveTo>
                  <a:lnTo>
                    <a:pt x="125843" y="23663"/>
                  </a:lnTo>
                  <a:lnTo>
                    <a:pt x="125843" y="18901"/>
                  </a:lnTo>
                  <a:lnTo>
                    <a:pt x="148762" y="18901"/>
                  </a:lnTo>
                  <a:lnTo>
                    <a:pt x="148762" y="23663"/>
                  </a:lnTo>
                  <a:close/>
                </a:path>
                <a:path w="314959" h="66675">
                  <a:moveTo>
                    <a:pt x="116244" y="64740"/>
                  </a:moveTo>
                  <a:lnTo>
                    <a:pt x="110588" y="64740"/>
                  </a:lnTo>
                  <a:lnTo>
                    <a:pt x="110588" y="23663"/>
                  </a:lnTo>
                  <a:lnTo>
                    <a:pt x="116244" y="23663"/>
                  </a:lnTo>
                  <a:lnTo>
                    <a:pt x="116244" y="64740"/>
                  </a:lnTo>
                  <a:close/>
                </a:path>
                <a:path w="314959" h="66675">
                  <a:moveTo>
                    <a:pt x="147175" y="65186"/>
                  </a:moveTo>
                  <a:lnTo>
                    <a:pt x="140081" y="65186"/>
                  </a:lnTo>
                  <a:lnTo>
                    <a:pt x="137451" y="64492"/>
                  </a:lnTo>
                  <a:lnTo>
                    <a:pt x="135963" y="63103"/>
                  </a:lnTo>
                  <a:lnTo>
                    <a:pt x="134574" y="61714"/>
                  </a:lnTo>
                  <a:lnTo>
                    <a:pt x="133975" y="59531"/>
                  </a:lnTo>
                  <a:lnTo>
                    <a:pt x="133879" y="23663"/>
                  </a:lnTo>
                  <a:lnTo>
                    <a:pt x="139535" y="23663"/>
                  </a:lnTo>
                  <a:lnTo>
                    <a:pt x="139535" y="57199"/>
                  </a:lnTo>
                  <a:lnTo>
                    <a:pt x="139932" y="58737"/>
                  </a:lnTo>
                  <a:lnTo>
                    <a:pt x="140726" y="59531"/>
                  </a:lnTo>
                  <a:lnTo>
                    <a:pt x="141618" y="60225"/>
                  </a:lnTo>
                  <a:lnTo>
                    <a:pt x="142760" y="60573"/>
                  </a:lnTo>
                  <a:lnTo>
                    <a:pt x="148762" y="60573"/>
                  </a:lnTo>
                  <a:lnTo>
                    <a:pt x="148762" y="65037"/>
                  </a:lnTo>
                  <a:lnTo>
                    <a:pt x="147968" y="65137"/>
                  </a:lnTo>
                  <a:lnTo>
                    <a:pt x="147175" y="65186"/>
                  </a:lnTo>
                  <a:close/>
                </a:path>
                <a:path w="314959" h="66675">
                  <a:moveTo>
                    <a:pt x="148762" y="60573"/>
                  </a:moveTo>
                  <a:lnTo>
                    <a:pt x="146232" y="60573"/>
                  </a:lnTo>
                  <a:lnTo>
                    <a:pt x="148762" y="60275"/>
                  </a:lnTo>
                  <a:lnTo>
                    <a:pt x="148762" y="60573"/>
                  </a:lnTo>
                  <a:close/>
                </a:path>
                <a:path w="314959" h="66675">
                  <a:moveTo>
                    <a:pt x="166066" y="26640"/>
                  </a:moveTo>
                  <a:lnTo>
                    <a:pt x="162254" y="26640"/>
                  </a:lnTo>
                  <a:lnTo>
                    <a:pt x="163841" y="23564"/>
                  </a:lnTo>
                  <a:lnTo>
                    <a:pt x="165875" y="21282"/>
                  </a:lnTo>
                  <a:lnTo>
                    <a:pt x="168356" y="19794"/>
                  </a:lnTo>
                  <a:lnTo>
                    <a:pt x="170935" y="18305"/>
                  </a:lnTo>
                  <a:lnTo>
                    <a:pt x="173912" y="17561"/>
                  </a:lnTo>
                  <a:lnTo>
                    <a:pt x="180460" y="17561"/>
                  </a:lnTo>
                  <a:lnTo>
                    <a:pt x="183189" y="18355"/>
                  </a:lnTo>
                  <a:lnTo>
                    <a:pt x="185471" y="19942"/>
                  </a:lnTo>
                  <a:lnTo>
                    <a:pt x="187852" y="21431"/>
                  </a:lnTo>
                  <a:lnTo>
                    <a:pt x="188522" y="22324"/>
                  </a:lnTo>
                  <a:lnTo>
                    <a:pt x="171630" y="22324"/>
                  </a:lnTo>
                  <a:lnTo>
                    <a:pt x="168207" y="23862"/>
                  </a:lnTo>
                  <a:lnTo>
                    <a:pt x="166066" y="26640"/>
                  </a:lnTo>
                  <a:close/>
                </a:path>
                <a:path w="314959" h="66675">
                  <a:moveTo>
                    <a:pt x="194549" y="26491"/>
                  </a:moveTo>
                  <a:lnTo>
                    <a:pt x="190382" y="26491"/>
                  </a:lnTo>
                  <a:lnTo>
                    <a:pt x="191819" y="23713"/>
                  </a:lnTo>
                  <a:lnTo>
                    <a:pt x="191916" y="23564"/>
                  </a:lnTo>
                  <a:lnTo>
                    <a:pt x="193855" y="21431"/>
                  </a:lnTo>
                  <a:lnTo>
                    <a:pt x="196335" y="19942"/>
                  </a:lnTo>
                  <a:lnTo>
                    <a:pt x="198915" y="18355"/>
                  </a:lnTo>
                  <a:lnTo>
                    <a:pt x="201842" y="17561"/>
                  </a:lnTo>
                  <a:lnTo>
                    <a:pt x="210176" y="17561"/>
                  </a:lnTo>
                  <a:lnTo>
                    <a:pt x="213947" y="18950"/>
                  </a:lnTo>
                  <a:lnTo>
                    <a:pt x="216978" y="22324"/>
                  </a:lnTo>
                  <a:lnTo>
                    <a:pt x="199709" y="22324"/>
                  </a:lnTo>
                  <a:lnTo>
                    <a:pt x="196633" y="23713"/>
                  </a:lnTo>
                  <a:lnTo>
                    <a:pt x="194549" y="26491"/>
                  </a:lnTo>
                  <a:close/>
                </a:path>
                <a:path w="314959" h="66675">
                  <a:moveTo>
                    <a:pt x="162403" y="64740"/>
                  </a:moveTo>
                  <a:lnTo>
                    <a:pt x="156896" y="64740"/>
                  </a:lnTo>
                  <a:lnTo>
                    <a:pt x="156896" y="18901"/>
                  </a:lnTo>
                  <a:lnTo>
                    <a:pt x="162105" y="18901"/>
                  </a:lnTo>
                  <a:lnTo>
                    <a:pt x="162105" y="26640"/>
                  </a:lnTo>
                  <a:lnTo>
                    <a:pt x="166066" y="26640"/>
                  </a:lnTo>
                  <a:lnTo>
                    <a:pt x="163544" y="29914"/>
                  </a:lnTo>
                  <a:lnTo>
                    <a:pt x="162403" y="33833"/>
                  </a:lnTo>
                  <a:lnTo>
                    <a:pt x="162403" y="64740"/>
                  </a:lnTo>
                  <a:close/>
                </a:path>
                <a:path w="314959" h="66675">
                  <a:moveTo>
                    <a:pt x="191424" y="64740"/>
                  </a:moveTo>
                  <a:lnTo>
                    <a:pt x="185769" y="64740"/>
                  </a:lnTo>
                  <a:lnTo>
                    <a:pt x="185695" y="29616"/>
                  </a:lnTo>
                  <a:lnTo>
                    <a:pt x="184975" y="27185"/>
                  </a:lnTo>
                  <a:lnTo>
                    <a:pt x="183387" y="25300"/>
                  </a:lnTo>
                  <a:lnTo>
                    <a:pt x="181800" y="23316"/>
                  </a:lnTo>
                  <a:lnTo>
                    <a:pt x="179369" y="22324"/>
                  </a:lnTo>
                  <a:lnTo>
                    <a:pt x="188522" y="22324"/>
                  </a:lnTo>
                  <a:lnTo>
                    <a:pt x="189452" y="23564"/>
                  </a:lnTo>
                  <a:lnTo>
                    <a:pt x="189566" y="23862"/>
                  </a:lnTo>
                  <a:lnTo>
                    <a:pt x="190382" y="26491"/>
                  </a:lnTo>
                  <a:lnTo>
                    <a:pt x="194549" y="26491"/>
                  </a:lnTo>
                  <a:lnTo>
                    <a:pt x="192466" y="29269"/>
                  </a:lnTo>
                  <a:lnTo>
                    <a:pt x="191424" y="33238"/>
                  </a:lnTo>
                  <a:lnTo>
                    <a:pt x="191424" y="64740"/>
                  </a:lnTo>
                  <a:close/>
                </a:path>
                <a:path w="314959" h="66675">
                  <a:moveTo>
                    <a:pt x="220148" y="64740"/>
                  </a:moveTo>
                  <a:lnTo>
                    <a:pt x="214641" y="64740"/>
                  </a:lnTo>
                  <a:lnTo>
                    <a:pt x="214532" y="29269"/>
                  </a:lnTo>
                  <a:lnTo>
                    <a:pt x="213748" y="26789"/>
                  </a:lnTo>
                  <a:lnTo>
                    <a:pt x="211962" y="25003"/>
                  </a:lnTo>
                  <a:lnTo>
                    <a:pt x="210276" y="23217"/>
                  </a:lnTo>
                  <a:lnTo>
                    <a:pt x="207547" y="22324"/>
                  </a:lnTo>
                  <a:lnTo>
                    <a:pt x="216978" y="22324"/>
                  </a:lnTo>
                  <a:lnTo>
                    <a:pt x="218908" y="24407"/>
                  </a:lnTo>
                  <a:lnTo>
                    <a:pt x="220148" y="28227"/>
                  </a:lnTo>
                  <a:lnTo>
                    <a:pt x="220148" y="64740"/>
                  </a:lnTo>
                  <a:close/>
                </a:path>
                <a:path w="314959" h="66675">
                  <a:moveTo>
                    <a:pt x="235969" y="32891"/>
                  </a:moveTo>
                  <a:lnTo>
                    <a:pt x="230314" y="32891"/>
                  </a:lnTo>
                  <a:lnTo>
                    <a:pt x="230611" y="27930"/>
                  </a:lnTo>
                  <a:lnTo>
                    <a:pt x="232348" y="24159"/>
                  </a:lnTo>
                  <a:lnTo>
                    <a:pt x="235523" y="21580"/>
                  </a:lnTo>
                  <a:lnTo>
                    <a:pt x="238698" y="18901"/>
                  </a:lnTo>
                  <a:lnTo>
                    <a:pt x="243162" y="17561"/>
                  </a:lnTo>
                  <a:lnTo>
                    <a:pt x="254771" y="17561"/>
                  </a:lnTo>
                  <a:lnTo>
                    <a:pt x="259037" y="18851"/>
                  </a:lnTo>
                  <a:lnTo>
                    <a:pt x="261716" y="21431"/>
                  </a:lnTo>
                  <a:lnTo>
                    <a:pt x="262717" y="22324"/>
                  </a:lnTo>
                  <a:lnTo>
                    <a:pt x="244403" y="22324"/>
                  </a:lnTo>
                  <a:lnTo>
                    <a:pt x="241426" y="23217"/>
                  </a:lnTo>
                  <a:lnTo>
                    <a:pt x="239243" y="25003"/>
                  </a:lnTo>
                  <a:lnTo>
                    <a:pt x="237160" y="26789"/>
                  </a:lnTo>
                  <a:lnTo>
                    <a:pt x="236068" y="29418"/>
                  </a:lnTo>
                  <a:lnTo>
                    <a:pt x="235969" y="32891"/>
                  </a:lnTo>
                  <a:close/>
                </a:path>
                <a:path w="314959" h="66675">
                  <a:moveTo>
                    <a:pt x="247627" y="66079"/>
                  </a:moveTo>
                  <a:lnTo>
                    <a:pt x="239194" y="66079"/>
                  </a:lnTo>
                  <a:lnTo>
                    <a:pt x="235423" y="64938"/>
                  </a:lnTo>
                  <a:lnTo>
                    <a:pt x="232488" y="62607"/>
                  </a:lnTo>
                  <a:lnTo>
                    <a:pt x="229768" y="60275"/>
                  </a:lnTo>
                  <a:lnTo>
                    <a:pt x="228503" y="57249"/>
                  </a:lnTo>
                  <a:lnTo>
                    <a:pt x="228379" y="48220"/>
                  </a:lnTo>
                  <a:lnTo>
                    <a:pt x="229917" y="44896"/>
                  </a:lnTo>
                  <a:lnTo>
                    <a:pt x="232993" y="42713"/>
                  </a:lnTo>
                  <a:lnTo>
                    <a:pt x="236068" y="40431"/>
                  </a:lnTo>
                  <a:lnTo>
                    <a:pt x="242964" y="38794"/>
                  </a:lnTo>
                  <a:lnTo>
                    <a:pt x="256061" y="37603"/>
                  </a:lnTo>
                  <a:lnTo>
                    <a:pt x="257748" y="37058"/>
                  </a:lnTo>
                  <a:lnTo>
                    <a:pt x="259732" y="35272"/>
                  </a:lnTo>
                  <a:lnTo>
                    <a:pt x="260228" y="33783"/>
                  </a:lnTo>
                  <a:lnTo>
                    <a:pt x="260228" y="28624"/>
                  </a:lnTo>
                  <a:lnTo>
                    <a:pt x="259286" y="26292"/>
                  </a:lnTo>
                  <a:lnTo>
                    <a:pt x="255515" y="23117"/>
                  </a:lnTo>
                  <a:lnTo>
                    <a:pt x="252439" y="22324"/>
                  </a:lnTo>
                  <a:lnTo>
                    <a:pt x="262717" y="22324"/>
                  </a:lnTo>
                  <a:lnTo>
                    <a:pt x="264495" y="23911"/>
                  </a:lnTo>
                  <a:lnTo>
                    <a:pt x="265884" y="27433"/>
                  </a:lnTo>
                  <a:lnTo>
                    <a:pt x="265884" y="39737"/>
                  </a:lnTo>
                  <a:lnTo>
                    <a:pt x="260079" y="39737"/>
                  </a:lnTo>
                  <a:lnTo>
                    <a:pt x="259484" y="40729"/>
                  </a:lnTo>
                  <a:lnTo>
                    <a:pt x="257698" y="41423"/>
                  </a:lnTo>
                  <a:lnTo>
                    <a:pt x="251745" y="42217"/>
                  </a:lnTo>
                  <a:lnTo>
                    <a:pt x="248471" y="42763"/>
                  </a:lnTo>
                  <a:lnTo>
                    <a:pt x="244899" y="43457"/>
                  </a:lnTo>
                  <a:lnTo>
                    <a:pt x="241327" y="44053"/>
                  </a:lnTo>
                  <a:lnTo>
                    <a:pt x="238598" y="45045"/>
                  </a:lnTo>
                  <a:lnTo>
                    <a:pt x="236713" y="46434"/>
                  </a:lnTo>
                  <a:lnTo>
                    <a:pt x="234927" y="47823"/>
                  </a:lnTo>
                  <a:lnTo>
                    <a:pt x="234034" y="49758"/>
                  </a:lnTo>
                  <a:lnTo>
                    <a:pt x="234034" y="55016"/>
                  </a:lnTo>
                  <a:lnTo>
                    <a:pt x="235027" y="57249"/>
                  </a:lnTo>
                  <a:lnTo>
                    <a:pt x="237011" y="58935"/>
                  </a:lnTo>
                  <a:lnTo>
                    <a:pt x="239095" y="60523"/>
                  </a:lnTo>
                  <a:lnTo>
                    <a:pt x="241525" y="61317"/>
                  </a:lnTo>
                  <a:lnTo>
                    <a:pt x="257103" y="61317"/>
                  </a:lnTo>
                  <a:lnTo>
                    <a:pt x="255813" y="62607"/>
                  </a:lnTo>
                  <a:lnTo>
                    <a:pt x="253233" y="63996"/>
                  </a:lnTo>
                  <a:lnTo>
                    <a:pt x="250753" y="65385"/>
                  </a:lnTo>
                  <a:lnTo>
                    <a:pt x="247627" y="66079"/>
                  </a:lnTo>
                  <a:close/>
                </a:path>
                <a:path w="314959" h="66675">
                  <a:moveTo>
                    <a:pt x="257103" y="61317"/>
                  </a:moveTo>
                  <a:lnTo>
                    <a:pt x="248868" y="61317"/>
                  </a:lnTo>
                  <a:lnTo>
                    <a:pt x="252638" y="59977"/>
                  </a:lnTo>
                  <a:lnTo>
                    <a:pt x="258690" y="54520"/>
                  </a:lnTo>
                  <a:lnTo>
                    <a:pt x="260228" y="51147"/>
                  </a:lnTo>
                  <a:lnTo>
                    <a:pt x="260228" y="39737"/>
                  </a:lnTo>
                  <a:lnTo>
                    <a:pt x="265884" y="39737"/>
                  </a:lnTo>
                  <a:lnTo>
                    <a:pt x="265884" y="56703"/>
                  </a:lnTo>
                  <a:lnTo>
                    <a:pt x="260526" y="56703"/>
                  </a:lnTo>
                  <a:lnTo>
                    <a:pt x="258244" y="60176"/>
                  </a:lnTo>
                  <a:lnTo>
                    <a:pt x="257103" y="61317"/>
                  </a:lnTo>
                  <a:close/>
                </a:path>
                <a:path w="314959" h="66675">
                  <a:moveTo>
                    <a:pt x="269009" y="64740"/>
                  </a:moveTo>
                  <a:lnTo>
                    <a:pt x="264842" y="64740"/>
                  </a:lnTo>
                  <a:lnTo>
                    <a:pt x="263155" y="64144"/>
                  </a:lnTo>
                  <a:lnTo>
                    <a:pt x="261171" y="61763"/>
                  </a:lnTo>
                  <a:lnTo>
                    <a:pt x="260779" y="60275"/>
                  </a:lnTo>
                  <a:lnTo>
                    <a:pt x="260675" y="56703"/>
                  </a:lnTo>
                  <a:lnTo>
                    <a:pt x="265884" y="56703"/>
                  </a:lnTo>
                  <a:lnTo>
                    <a:pt x="265884" y="57745"/>
                  </a:lnTo>
                  <a:lnTo>
                    <a:pt x="266132" y="58489"/>
                  </a:lnTo>
                  <a:lnTo>
                    <a:pt x="267124" y="59680"/>
                  </a:lnTo>
                  <a:lnTo>
                    <a:pt x="267967" y="59977"/>
                  </a:lnTo>
                  <a:lnTo>
                    <a:pt x="270795" y="59977"/>
                  </a:lnTo>
                  <a:lnTo>
                    <a:pt x="270795" y="64442"/>
                  </a:lnTo>
                  <a:lnTo>
                    <a:pt x="269505" y="64641"/>
                  </a:lnTo>
                  <a:lnTo>
                    <a:pt x="269009" y="64740"/>
                  </a:lnTo>
                  <a:close/>
                </a:path>
                <a:path w="314959" h="66675">
                  <a:moveTo>
                    <a:pt x="270795" y="59977"/>
                  </a:moveTo>
                  <a:lnTo>
                    <a:pt x="270051" y="59977"/>
                  </a:lnTo>
                  <a:lnTo>
                    <a:pt x="270596" y="59779"/>
                  </a:lnTo>
                  <a:lnTo>
                    <a:pt x="270795" y="59680"/>
                  </a:lnTo>
                  <a:lnTo>
                    <a:pt x="270795" y="59977"/>
                  </a:lnTo>
                  <a:close/>
                </a:path>
                <a:path w="314959" h="66675">
                  <a:moveTo>
                    <a:pt x="278663" y="64740"/>
                  </a:moveTo>
                  <a:lnTo>
                    <a:pt x="271817" y="64740"/>
                  </a:lnTo>
                  <a:lnTo>
                    <a:pt x="289528" y="40927"/>
                  </a:lnTo>
                  <a:lnTo>
                    <a:pt x="273157" y="18901"/>
                  </a:lnTo>
                  <a:lnTo>
                    <a:pt x="280152" y="18901"/>
                  </a:lnTo>
                  <a:lnTo>
                    <a:pt x="293248" y="36314"/>
                  </a:lnTo>
                  <a:lnTo>
                    <a:pt x="299776" y="36314"/>
                  </a:lnTo>
                  <a:lnTo>
                    <a:pt x="296374" y="40778"/>
                  </a:lnTo>
                  <a:lnTo>
                    <a:pt x="299953" y="45541"/>
                  </a:lnTo>
                  <a:lnTo>
                    <a:pt x="292802" y="45541"/>
                  </a:lnTo>
                  <a:lnTo>
                    <a:pt x="278663" y="64740"/>
                  </a:lnTo>
                  <a:close/>
                </a:path>
                <a:path w="314959" h="66675">
                  <a:moveTo>
                    <a:pt x="299776" y="36314"/>
                  </a:moveTo>
                  <a:lnTo>
                    <a:pt x="293248" y="36314"/>
                  </a:lnTo>
                  <a:lnTo>
                    <a:pt x="306048" y="18901"/>
                  </a:lnTo>
                  <a:lnTo>
                    <a:pt x="313043" y="18901"/>
                  </a:lnTo>
                  <a:lnTo>
                    <a:pt x="299776" y="36314"/>
                  </a:lnTo>
                  <a:close/>
                </a:path>
                <a:path w="314959" h="66675">
                  <a:moveTo>
                    <a:pt x="314382" y="64740"/>
                  </a:moveTo>
                  <a:lnTo>
                    <a:pt x="307238" y="64740"/>
                  </a:lnTo>
                  <a:lnTo>
                    <a:pt x="292802" y="45541"/>
                  </a:lnTo>
                  <a:lnTo>
                    <a:pt x="299953" y="45541"/>
                  </a:lnTo>
                  <a:lnTo>
                    <a:pt x="314382" y="647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34">
              <a:extLst>
                <a:ext uri="{FF2B5EF4-FFF2-40B4-BE49-F238E27FC236}">
                  <a16:creationId xmlns:a16="http://schemas.microsoft.com/office/drawing/2014/main" id="{6B5923DF-F1C6-49E3-A832-76B0FBE2979B}"/>
                </a:ext>
              </a:extLst>
            </p:cNvPr>
            <p:cNvSpPr/>
            <p:nvPr/>
          </p:nvSpPr>
          <p:spPr>
            <a:xfrm>
              <a:off x="7550195" y="59072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35">
              <a:extLst>
                <a:ext uri="{FF2B5EF4-FFF2-40B4-BE49-F238E27FC236}">
                  <a16:creationId xmlns:a16="http://schemas.microsoft.com/office/drawing/2014/main" id="{E6DC16F4-4691-452B-BDBB-2BD5E4EA9ED2}"/>
                </a:ext>
              </a:extLst>
            </p:cNvPr>
            <p:cNvSpPr/>
            <p:nvPr/>
          </p:nvSpPr>
          <p:spPr>
            <a:xfrm>
              <a:off x="7550195" y="590726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36">
              <a:extLst>
                <a:ext uri="{FF2B5EF4-FFF2-40B4-BE49-F238E27FC236}">
                  <a16:creationId xmlns:a16="http://schemas.microsoft.com/office/drawing/2014/main" id="{1CE33E77-7152-4ACD-BF03-D46BD1BBA7FF}"/>
                </a:ext>
              </a:extLst>
            </p:cNvPr>
            <p:cNvSpPr/>
            <p:nvPr/>
          </p:nvSpPr>
          <p:spPr>
            <a:xfrm>
              <a:off x="7805633" y="613393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74407" y="49262"/>
                  </a:moveTo>
                  <a:lnTo>
                    <a:pt x="131246" y="49262"/>
                  </a:lnTo>
                  <a:lnTo>
                    <a:pt x="131246" y="43904"/>
                  </a:lnTo>
                  <a:lnTo>
                    <a:pt x="159970" y="2530"/>
                  </a:lnTo>
                  <a:lnTo>
                    <a:pt x="165030" y="2530"/>
                  </a:lnTo>
                  <a:lnTo>
                    <a:pt x="165030" y="10715"/>
                  </a:lnTo>
                  <a:lnTo>
                    <a:pt x="159821" y="10715"/>
                  </a:lnTo>
                  <a:lnTo>
                    <a:pt x="136307" y="44499"/>
                  </a:lnTo>
                  <a:lnTo>
                    <a:pt x="174407" y="44499"/>
                  </a:lnTo>
                  <a:lnTo>
                    <a:pt x="174407" y="49262"/>
                  </a:lnTo>
                  <a:close/>
                </a:path>
                <a:path w="323850" h="66675">
                  <a:moveTo>
                    <a:pt x="165030" y="44499"/>
                  </a:moveTo>
                  <a:lnTo>
                    <a:pt x="159970" y="44499"/>
                  </a:lnTo>
                  <a:lnTo>
                    <a:pt x="159970" y="10715"/>
                  </a:lnTo>
                  <a:lnTo>
                    <a:pt x="165030" y="10715"/>
                  </a:lnTo>
                  <a:lnTo>
                    <a:pt x="165030" y="44499"/>
                  </a:lnTo>
                  <a:close/>
                </a:path>
                <a:path w="323850" h="66675">
                  <a:moveTo>
                    <a:pt x="165030" y="64740"/>
                  </a:moveTo>
                  <a:lnTo>
                    <a:pt x="159970" y="64740"/>
                  </a:lnTo>
                  <a:lnTo>
                    <a:pt x="159970" y="49262"/>
                  </a:lnTo>
                  <a:lnTo>
                    <a:pt x="165030" y="49262"/>
                  </a:lnTo>
                  <a:lnTo>
                    <a:pt x="165030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4285" y="43904"/>
                  </a:moveTo>
                  <a:lnTo>
                    <a:pt x="244859" y="43904"/>
                  </a:lnTo>
                  <a:lnTo>
                    <a:pt x="239898" y="41969"/>
                  </a:lnTo>
                  <a:lnTo>
                    <a:pt x="236028" y="38100"/>
                  </a:lnTo>
                  <a:lnTo>
                    <a:pt x="232258" y="34131"/>
                  </a:lnTo>
                  <a:lnTo>
                    <a:pt x="230373" y="29120"/>
                  </a:lnTo>
                  <a:lnTo>
                    <a:pt x="230373" y="17016"/>
                  </a:lnTo>
                  <a:lnTo>
                    <a:pt x="232357" y="12005"/>
                  </a:lnTo>
                  <a:lnTo>
                    <a:pt x="240394" y="3968"/>
                  </a:lnTo>
                  <a:lnTo>
                    <a:pt x="245454" y="1934"/>
                  </a:lnTo>
                  <a:lnTo>
                    <a:pt x="259345" y="1934"/>
                  </a:lnTo>
                  <a:lnTo>
                    <a:pt x="264901" y="4564"/>
                  </a:lnTo>
                  <a:lnTo>
                    <a:pt x="266229" y="6697"/>
                  </a:lnTo>
                  <a:lnTo>
                    <a:pt x="246645" y="6697"/>
                  </a:lnTo>
                  <a:lnTo>
                    <a:pt x="243073" y="8235"/>
                  </a:lnTo>
                  <a:lnTo>
                    <a:pt x="240196" y="11310"/>
                  </a:lnTo>
                  <a:lnTo>
                    <a:pt x="237417" y="14386"/>
                  </a:lnTo>
                  <a:lnTo>
                    <a:pt x="236028" y="18206"/>
                  </a:lnTo>
                  <a:lnTo>
                    <a:pt x="236028" y="27533"/>
                  </a:lnTo>
                  <a:lnTo>
                    <a:pt x="237368" y="31452"/>
                  </a:lnTo>
                  <a:lnTo>
                    <a:pt x="240047" y="34528"/>
                  </a:lnTo>
                  <a:lnTo>
                    <a:pt x="242825" y="37603"/>
                  </a:lnTo>
                  <a:lnTo>
                    <a:pt x="246496" y="39141"/>
                  </a:lnTo>
                  <a:lnTo>
                    <a:pt x="263682" y="39141"/>
                  </a:lnTo>
                  <a:lnTo>
                    <a:pt x="263413" y="39439"/>
                  </a:lnTo>
                  <a:lnTo>
                    <a:pt x="257460" y="43011"/>
                  </a:lnTo>
                  <a:lnTo>
                    <a:pt x="254285" y="43904"/>
                  </a:lnTo>
                  <a:close/>
                </a:path>
                <a:path w="323850" h="66675">
                  <a:moveTo>
                    <a:pt x="263682" y="39141"/>
                  </a:moveTo>
                  <a:lnTo>
                    <a:pt x="255624" y="39141"/>
                  </a:lnTo>
                  <a:lnTo>
                    <a:pt x="259345" y="37603"/>
                  </a:lnTo>
                  <a:lnTo>
                    <a:pt x="265099" y="31452"/>
                  </a:lnTo>
                  <a:lnTo>
                    <a:pt x="266538" y="27533"/>
                  </a:lnTo>
                  <a:lnTo>
                    <a:pt x="266538" y="17809"/>
                  </a:lnTo>
                  <a:lnTo>
                    <a:pt x="265199" y="13890"/>
                  </a:lnTo>
                  <a:lnTo>
                    <a:pt x="259841" y="8135"/>
                  </a:lnTo>
                  <a:lnTo>
                    <a:pt x="255971" y="6697"/>
                  </a:lnTo>
                  <a:lnTo>
                    <a:pt x="266229" y="6697"/>
                  </a:lnTo>
                  <a:lnTo>
                    <a:pt x="273183" y="33486"/>
                  </a:lnTo>
                  <a:lnTo>
                    <a:pt x="267431" y="33486"/>
                  </a:lnTo>
                  <a:lnTo>
                    <a:pt x="265744" y="36859"/>
                  </a:lnTo>
                  <a:lnTo>
                    <a:pt x="263682" y="39141"/>
                  </a:lnTo>
                  <a:close/>
                </a:path>
                <a:path w="323850" h="66675">
                  <a:moveTo>
                    <a:pt x="264992" y="61317"/>
                  </a:moveTo>
                  <a:lnTo>
                    <a:pt x="256021" y="61317"/>
                  </a:lnTo>
                  <a:lnTo>
                    <a:pt x="260238" y="58935"/>
                  </a:lnTo>
                  <a:lnTo>
                    <a:pt x="263115" y="54173"/>
                  </a:lnTo>
                  <a:lnTo>
                    <a:pt x="266092" y="49410"/>
                  </a:lnTo>
                  <a:lnTo>
                    <a:pt x="267473" y="43011"/>
                  </a:lnTo>
                  <a:lnTo>
                    <a:pt x="267580" y="33486"/>
                  </a:lnTo>
                  <a:lnTo>
                    <a:pt x="273183" y="33486"/>
                  </a:lnTo>
                  <a:lnTo>
                    <a:pt x="273223" y="43904"/>
                  </a:lnTo>
                  <a:lnTo>
                    <a:pt x="271350" y="51345"/>
                  </a:lnTo>
                  <a:lnTo>
                    <a:pt x="267580" y="57298"/>
                  </a:lnTo>
                  <a:lnTo>
                    <a:pt x="264992" y="61317"/>
                  </a:lnTo>
                  <a:close/>
                </a:path>
                <a:path w="323850" h="66675">
                  <a:moveTo>
                    <a:pt x="258303" y="66079"/>
                  </a:moveTo>
                  <a:lnTo>
                    <a:pt x="245504" y="66079"/>
                  </a:lnTo>
                  <a:lnTo>
                    <a:pt x="241089" y="64740"/>
                  </a:lnTo>
                  <a:lnTo>
                    <a:pt x="234540" y="59382"/>
                  </a:lnTo>
                  <a:lnTo>
                    <a:pt x="232556" y="55314"/>
                  </a:lnTo>
                  <a:lnTo>
                    <a:pt x="231861" y="49857"/>
                  </a:lnTo>
                  <a:lnTo>
                    <a:pt x="237517" y="49857"/>
                  </a:lnTo>
                  <a:lnTo>
                    <a:pt x="238112" y="53429"/>
                  </a:lnTo>
                  <a:lnTo>
                    <a:pt x="239551" y="56257"/>
                  </a:lnTo>
                  <a:lnTo>
                    <a:pt x="241833" y="58340"/>
                  </a:lnTo>
                  <a:lnTo>
                    <a:pt x="244115" y="60325"/>
                  </a:lnTo>
                  <a:lnTo>
                    <a:pt x="246992" y="61317"/>
                  </a:lnTo>
                  <a:lnTo>
                    <a:pt x="264992" y="61317"/>
                  </a:lnTo>
                  <a:lnTo>
                    <a:pt x="263810" y="63152"/>
                  </a:lnTo>
                  <a:lnTo>
                    <a:pt x="258303" y="66079"/>
                  </a:lnTo>
                  <a:close/>
                </a:path>
                <a:path w="323850" h="66675">
                  <a:moveTo>
                    <a:pt x="308164" y="66079"/>
                  </a:moveTo>
                  <a:lnTo>
                    <a:pt x="294174" y="66079"/>
                  </a:lnTo>
                  <a:lnTo>
                    <a:pt x="288568" y="63500"/>
                  </a:lnTo>
                  <a:lnTo>
                    <a:pt x="280383" y="24060"/>
                  </a:lnTo>
                  <a:lnTo>
                    <a:pt x="282268" y="16569"/>
                  </a:lnTo>
                  <a:lnTo>
                    <a:pt x="289808" y="4861"/>
                  </a:lnTo>
                  <a:lnTo>
                    <a:pt x="295315" y="1934"/>
                  </a:lnTo>
                  <a:lnTo>
                    <a:pt x="308313" y="1934"/>
                  </a:lnTo>
                  <a:lnTo>
                    <a:pt x="312778" y="3373"/>
                  </a:lnTo>
                  <a:lnTo>
                    <a:pt x="316463" y="6697"/>
                  </a:lnTo>
                  <a:lnTo>
                    <a:pt x="297498" y="6697"/>
                  </a:lnTo>
                  <a:lnTo>
                    <a:pt x="293232" y="9128"/>
                  </a:lnTo>
                  <a:lnTo>
                    <a:pt x="290354" y="13989"/>
                  </a:lnTo>
                  <a:lnTo>
                    <a:pt x="287477" y="18752"/>
                  </a:lnTo>
                  <a:lnTo>
                    <a:pt x="286122" y="25201"/>
                  </a:lnTo>
                  <a:lnTo>
                    <a:pt x="286038" y="34528"/>
                  </a:lnTo>
                  <a:lnTo>
                    <a:pt x="290389" y="34528"/>
                  </a:lnTo>
                  <a:lnTo>
                    <a:pt x="288519" y="36462"/>
                  </a:lnTo>
                  <a:lnTo>
                    <a:pt x="287080" y="40431"/>
                  </a:lnTo>
                  <a:lnTo>
                    <a:pt x="287080" y="50353"/>
                  </a:lnTo>
                  <a:lnTo>
                    <a:pt x="288419" y="54272"/>
                  </a:lnTo>
                  <a:lnTo>
                    <a:pt x="291098" y="57150"/>
                  </a:lnTo>
                  <a:lnTo>
                    <a:pt x="293876" y="59928"/>
                  </a:lnTo>
                  <a:lnTo>
                    <a:pt x="297696" y="61317"/>
                  </a:lnTo>
                  <a:lnTo>
                    <a:pt x="315953" y="61317"/>
                  </a:lnTo>
                  <a:lnTo>
                    <a:pt x="313174" y="64095"/>
                  </a:lnTo>
                  <a:lnTo>
                    <a:pt x="308164" y="66079"/>
                  </a:lnTo>
                  <a:close/>
                </a:path>
                <a:path w="323850" h="66675">
                  <a:moveTo>
                    <a:pt x="321608" y="18305"/>
                  </a:moveTo>
                  <a:lnTo>
                    <a:pt x="316101" y="18305"/>
                  </a:lnTo>
                  <a:lnTo>
                    <a:pt x="315605" y="14833"/>
                  </a:lnTo>
                  <a:lnTo>
                    <a:pt x="314216" y="12055"/>
                  </a:lnTo>
                  <a:lnTo>
                    <a:pt x="311934" y="9971"/>
                  </a:lnTo>
                  <a:lnTo>
                    <a:pt x="309652" y="7788"/>
                  </a:lnTo>
                  <a:lnTo>
                    <a:pt x="306725" y="6697"/>
                  </a:lnTo>
                  <a:lnTo>
                    <a:pt x="316463" y="6697"/>
                  </a:lnTo>
                  <a:lnTo>
                    <a:pt x="319128" y="9028"/>
                  </a:lnTo>
                  <a:lnTo>
                    <a:pt x="321013" y="13047"/>
                  </a:lnTo>
                  <a:lnTo>
                    <a:pt x="321608" y="18305"/>
                  </a:lnTo>
                  <a:close/>
                </a:path>
                <a:path w="323850" h="66675">
                  <a:moveTo>
                    <a:pt x="290389" y="34528"/>
                  </a:moveTo>
                  <a:lnTo>
                    <a:pt x="286187" y="34528"/>
                  </a:lnTo>
                  <a:lnTo>
                    <a:pt x="287675" y="31353"/>
                  </a:lnTo>
                  <a:lnTo>
                    <a:pt x="289908" y="28872"/>
                  </a:lnTo>
                  <a:lnTo>
                    <a:pt x="292884" y="27086"/>
                  </a:lnTo>
                  <a:lnTo>
                    <a:pt x="295960" y="25201"/>
                  </a:lnTo>
                  <a:lnTo>
                    <a:pt x="299234" y="24258"/>
                  </a:lnTo>
                  <a:lnTo>
                    <a:pt x="308759" y="24258"/>
                  </a:lnTo>
                  <a:lnTo>
                    <a:pt x="313671" y="26193"/>
                  </a:lnTo>
                  <a:lnTo>
                    <a:pt x="316426" y="29021"/>
                  </a:lnTo>
                  <a:lnTo>
                    <a:pt x="297994" y="29021"/>
                  </a:lnTo>
                  <a:lnTo>
                    <a:pt x="294273" y="30509"/>
                  </a:lnTo>
                  <a:lnTo>
                    <a:pt x="290389" y="34528"/>
                  </a:lnTo>
                  <a:close/>
                </a:path>
                <a:path w="323850" h="66675">
                  <a:moveTo>
                    <a:pt x="315953" y="61317"/>
                  </a:moveTo>
                  <a:lnTo>
                    <a:pt x="306924" y="61317"/>
                  </a:lnTo>
                  <a:lnTo>
                    <a:pt x="310496" y="59779"/>
                  </a:lnTo>
                  <a:lnTo>
                    <a:pt x="316151" y="53528"/>
                  </a:lnTo>
                  <a:lnTo>
                    <a:pt x="317590" y="49758"/>
                  </a:lnTo>
                  <a:lnTo>
                    <a:pt x="317519" y="40431"/>
                  </a:lnTo>
                  <a:lnTo>
                    <a:pt x="316201" y="36710"/>
                  </a:lnTo>
                  <a:lnTo>
                    <a:pt x="313423" y="33635"/>
                  </a:lnTo>
                  <a:lnTo>
                    <a:pt x="310744" y="30559"/>
                  </a:lnTo>
                  <a:lnTo>
                    <a:pt x="307122" y="29021"/>
                  </a:lnTo>
                  <a:lnTo>
                    <a:pt x="316426" y="29021"/>
                  </a:lnTo>
                  <a:lnTo>
                    <a:pt x="317937" y="30559"/>
                  </a:lnTo>
                  <a:lnTo>
                    <a:pt x="321310" y="33932"/>
                  </a:lnTo>
                  <a:lnTo>
                    <a:pt x="323245" y="38893"/>
                  </a:lnTo>
                  <a:lnTo>
                    <a:pt x="323245" y="51097"/>
                  </a:lnTo>
                  <a:lnTo>
                    <a:pt x="321211" y="56157"/>
                  </a:lnTo>
                  <a:lnTo>
                    <a:pt x="317143" y="60126"/>
                  </a:lnTo>
                  <a:lnTo>
                    <a:pt x="315953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37">
              <a:extLst>
                <a:ext uri="{FF2B5EF4-FFF2-40B4-BE49-F238E27FC236}">
                  <a16:creationId xmlns:a16="http://schemas.microsoft.com/office/drawing/2014/main" id="{C97ECD12-E341-4BC5-B5BC-401C337A3226}"/>
                </a:ext>
              </a:extLst>
            </p:cNvPr>
            <p:cNvSpPr/>
            <p:nvPr/>
          </p:nvSpPr>
          <p:spPr>
            <a:xfrm>
              <a:off x="7550195" y="43155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138">
              <a:extLst>
                <a:ext uri="{FF2B5EF4-FFF2-40B4-BE49-F238E27FC236}">
                  <a16:creationId xmlns:a16="http://schemas.microsoft.com/office/drawing/2014/main" id="{C6E5C7CB-1757-4CA2-932D-3D4E63DBF69A}"/>
                </a:ext>
              </a:extLst>
            </p:cNvPr>
            <p:cNvSpPr/>
            <p:nvPr/>
          </p:nvSpPr>
          <p:spPr>
            <a:xfrm>
              <a:off x="7550195" y="431552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20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139">
              <a:extLst>
                <a:ext uri="{FF2B5EF4-FFF2-40B4-BE49-F238E27FC236}">
                  <a16:creationId xmlns:a16="http://schemas.microsoft.com/office/drawing/2014/main" id="{4216E37A-5B0F-41C7-91F4-783C1E3792F2}"/>
                </a:ext>
              </a:extLst>
            </p:cNvPr>
            <p:cNvSpPr/>
            <p:nvPr/>
          </p:nvSpPr>
          <p:spPr>
            <a:xfrm>
              <a:off x="7805633" y="454218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59226" y="64740"/>
                  </a:moveTo>
                  <a:lnTo>
                    <a:pt x="153571" y="64740"/>
                  </a:lnTo>
                  <a:lnTo>
                    <a:pt x="153571" y="18603"/>
                  </a:lnTo>
                  <a:lnTo>
                    <a:pt x="137200" y="18603"/>
                  </a:lnTo>
                  <a:lnTo>
                    <a:pt x="137200" y="14585"/>
                  </a:lnTo>
                  <a:lnTo>
                    <a:pt x="142260" y="14485"/>
                  </a:lnTo>
                  <a:lnTo>
                    <a:pt x="145782" y="14039"/>
                  </a:lnTo>
                  <a:lnTo>
                    <a:pt x="147766" y="13245"/>
                  </a:lnTo>
                  <a:lnTo>
                    <a:pt x="149850" y="12451"/>
                  </a:lnTo>
                  <a:lnTo>
                    <a:pt x="151388" y="11211"/>
                  </a:lnTo>
                  <a:lnTo>
                    <a:pt x="152380" y="9525"/>
                  </a:lnTo>
                  <a:lnTo>
                    <a:pt x="153471" y="7838"/>
                  </a:lnTo>
                  <a:lnTo>
                    <a:pt x="154216" y="5506"/>
                  </a:lnTo>
                  <a:lnTo>
                    <a:pt x="154612" y="2530"/>
                  </a:lnTo>
                  <a:lnTo>
                    <a:pt x="159226" y="2530"/>
                  </a:lnTo>
                  <a:lnTo>
                    <a:pt x="159226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9246" y="66079"/>
                  </a:moveTo>
                  <a:lnTo>
                    <a:pt x="245057" y="66079"/>
                  </a:lnTo>
                  <a:lnTo>
                    <a:pt x="239650" y="63400"/>
                  </a:lnTo>
                  <a:lnTo>
                    <a:pt x="235880" y="58042"/>
                  </a:lnTo>
                  <a:lnTo>
                    <a:pt x="232208" y="52685"/>
                  </a:lnTo>
                  <a:lnTo>
                    <a:pt x="230373" y="44698"/>
                  </a:lnTo>
                  <a:lnTo>
                    <a:pt x="230373" y="23366"/>
                  </a:lnTo>
                  <a:lnTo>
                    <a:pt x="232208" y="15329"/>
                  </a:lnTo>
                  <a:lnTo>
                    <a:pt x="235880" y="9971"/>
                  </a:lnTo>
                  <a:lnTo>
                    <a:pt x="239650" y="4613"/>
                  </a:lnTo>
                  <a:lnTo>
                    <a:pt x="245057" y="1934"/>
                  </a:lnTo>
                  <a:lnTo>
                    <a:pt x="259246" y="1934"/>
                  </a:lnTo>
                  <a:lnTo>
                    <a:pt x="264653" y="4663"/>
                  </a:lnTo>
                  <a:lnTo>
                    <a:pt x="266021" y="6697"/>
                  </a:lnTo>
                  <a:lnTo>
                    <a:pt x="246794" y="6697"/>
                  </a:lnTo>
                  <a:lnTo>
                    <a:pt x="242825" y="8979"/>
                  </a:lnTo>
                  <a:lnTo>
                    <a:pt x="240047" y="13543"/>
                  </a:lnTo>
                  <a:lnTo>
                    <a:pt x="237368" y="18008"/>
                  </a:lnTo>
                  <a:lnTo>
                    <a:pt x="236028" y="24804"/>
                  </a:lnTo>
                  <a:lnTo>
                    <a:pt x="236028" y="43060"/>
                  </a:lnTo>
                  <a:lnTo>
                    <a:pt x="237368" y="49907"/>
                  </a:lnTo>
                  <a:lnTo>
                    <a:pt x="242726" y="59035"/>
                  </a:lnTo>
                  <a:lnTo>
                    <a:pt x="246744" y="61317"/>
                  </a:lnTo>
                  <a:lnTo>
                    <a:pt x="266081" y="61317"/>
                  </a:lnTo>
                  <a:lnTo>
                    <a:pt x="264653" y="63400"/>
                  </a:lnTo>
                  <a:lnTo>
                    <a:pt x="259246" y="66079"/>
                  </a:lnTo>
                  <a:close/>
                </a:path>
                <a:path w="323850" h="66675">
                  <a:moveTo>
                    <a:pt x="266081" y="61317"/>
                  </a:moveTo>
                  <a:lnTo>
                    <a:pt x="257460" y="61317"/>
                  </a:lnTo>
                  <a:lnTo>
                    <a:pt x="261478" y="59035"/>
                  </a:lnTo>
                  <a:lnTo>
                    <a:pt x="266836" y="49907"/>
                  </a:lnTo>
                  <a:lnTo>
                    <a:pt x="268175" y="43060"/>
                  </a:lnTo>
                  <a:lnTo>
                    <a:pt x="268156" y="24804"/>
                  </a:lnTo>
                  <a:lnTo>
                    <a:pt x="266836" y="18107"/>
                  </a:lnTo>
                  <a:lnTo>
                    <a:pt x="261478" y="8979"/>
                  </a:lnTo>
                  <a:lnTo>
                    <a:pt x="257410" y="6697"/>
                  </a:lnTo>
                  <a:lnTo>
                    <a:pt x="266021" y="6697"/>
                  </a:lnTo>
                  <a:lnTo>
                    <a:pt x="271995" y="15577"/>
                  </a:lnTo>
                  <a:lnTo>
                    <a:pt x="273796" y="23366"/>
                  </a:lnTo>
                  <a:lnTo>
                    <a:pt x="273819" y="44698"/>
                  </a:lnTo>
                  <a:lnTo>
                    <a:pt x="271995" y="52685"/>
                  </a:lnTo>
                  <a:lnTo>
                    <a:pt x="266081" y="61317"/>
                  </a:lnTo>
                  <a:close/>
                </a:path>
                <a:path w="323850" h="66675">
                  <a:moveTo>
                    <a:pt x="308660" y="66079"/>
                  </a:moveTo>
                  <a:lnTo>
                    <a:pt x="294472" y="66079"/>
                  </a:lnTo>
                  <a:lnTo>
                    <a:pt x="289064" y="63400"/>
                  </a:lnTo>
                  <a:lnTo>
                    <a:pt x="285294" y="58042"/>
                  </a:lnTo>
                  <a:lnTo>
                    <a:pt x="281623" y="52685"/>
                  </a:lnTo>
                  <a:lnTo>
                    <a:pt x="279787" y="44698"/>
                  </a:lnTo>
                  <a:lnTo>
                    <a:pt x="279787" y="23366"/>
                  </a:lnTo>
                  <a:lnTo>
                    <a:pt x="281623" y="15329"/>
                  </a:lnTo>
                  <a:lnTo>
                    <a:pt x="285294" y="9971"/>
                  </a:lnTo>
                  <a:lnTo>
                    <a:pt x="289064" y="4613"/>
                  </a:lnTo>
                  <a:lnTo>
                    <a:pt x="294472" y="1934"/>
                  </a:lnTo>
                  <a:lnTo>
                    <a:pt x="308660" y="1934"/>
                  </a:lnTo>
                  <a:lnTo>
                    <a:pt x="314067" y="4663"/>
                  </a:lnTo>
                  <a:lnTo>
                    <a:pt x="315436" y="6697"/>
                  </a:lnTo>
                  <a:lnTo>
                    <a:pt x="296208" y="6697"/>
                  </a:lnTo>
                  <a:lnTo>
                    <a:pt x="292239" y="8979"/>
                  </a:lnTo>
                  <a:lnTo>
                    <a:pt x="289461" y="13543"/>
                  </a:lnTo>
                  <a:lnTo>
                    <a:pt x="286782" y="18008"/>
                  </a:lnTo>
                  <a:lnTo>
                    <a:pt x="285443" y="24804"/>
                  </a:lnTo>
                  <a:lnTo>
                    <a:pt x="285443" y="43060"/>
                  </a:lnTo>
                  <a:lnTo>
                    <a:pt x="286782" y="49907"/>
                  </a:lnTo>
                  <a:lnTo>
                    <a:pt x="292140" y="59035"/>
                  </a:lnTo>
                  <a:lnTo>
                    <a:pt x="296158" y="61317"/>
                  </a:lnTo>
                  <a:lnTo>
                    <a:pt x="315495" y="61317"/>
                  </a:lnTo>
                  <a:lnTo>
                    <a:pt x="314067" y="63400"/>
                  </a:lnTo>
                  <a:lnTo>
                    <a:pt x="308660" y="66079"/>
                  </a:lnTo>
                  <a:close/>
                </a:path>
                <a:path w="323850" h="66675">
                  <a:moveTo>
                    <a:pt x="315495" y="61317"/>
                  </a:moveTo>
                  <a:lnTo>
                    <a:pt x="306874" y="61317"/>
                  </a:lnTo>
                  <a:lnTo>
                    <a:pt x="310892" y="59035"/>
                  </a:lnTo>
                  <a:lnTo>
                    <a:pt x="316250" y="49907"/>
                  </a:lnTo>
                  <a:lnTo>
                    <a:pt x="317590" y="43060"/>
                  </a:lnTo>
                  <a:lnTo>
                    <a:pt x="317570" y="24804"/>
                  </a:lnTo>
                  <a:lnTo>
                    <a:pt x="316250" y="18107"/>
                  </a:lnTo>
                  <a:lnTo>
                    <a:pt x="310892" y="8979"/>
                  </a:lnTo>
                  <a:lnTo>
                    <a:pt x="306824" y="6697"/>
                  </a:lnTo>
                  <a:lnTo>
                    <a:pt x="315436" y="6697"/>
                  </a:lnTo>
                  <a:lnTo>
                    <a:pt x="321410" y="15577"/>
                  </a:lnTo>
                  <a:lnTo>
                    <a:pt x="323211" y="23366"/>
                  </a:lnTo>
                  <a:lnTo>
                    <a:pt x="323234" y="44698"/>
                  </a:lnTo>
                  <a:lnTo>
                    <a:pt x="321410" y="52685"/>
                  </a:lnTo>
                  <a:lnTo>
                    <a:pt x="315495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140">
              <a:extLst>
                <a:ext uri="{FF2B5EF4-FFF2-40B4-BE49-F238E27FC236}">
                  <a16:creationId xmlns:a16="http://schemas.microsoft.com/office/drawing/2014/main" id="{B6051DE6-5050-41D0-BCAC-5DA51064AAD6}"/>
                </a:ext>
              </a:extLst>
            </p:cNvPr>
            <p:cNvSpPr/>
            <p:nvPr/>
          </p:nvSpPr>
          <p:spPr>
            <a:xfrm>
              <a:off x="7550195" y="74990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830699" y="108899"/>
                  </a:moveTo>
                  <a:lnTo>
                    <a:pt x="0" y="108899"/>
                  </a:lnTo>
                  <a:lnTo>
                    <a:pt x="0" y="0"/>
                  </a:lnTo>
                  <a:lnTo>
                    <a:pt x="830699" y="0"/>
                  </a:lnTo>
                  <a:lnTo>
                    <a:pt x="830699" y="108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41">
              <a:extLst>
                <a:ext uri="{FF2B5EF4-FFF2-40B4-BE49-F238E27FC236}">
                  <a16:creationId xmlns:a16="http://schemas.microsoft.com/office/drawing/2014/main" id="{4D24A2EF-6439-4B18-A1ED-7832D89AFF19}"/>
                </a:ext>
              </a:extLst>
            </p:cNvPr>
            <p:cNvSpPr/>
            <p:nvPr/>
          </p:nvSpPr>
          <p:spPr>
            <a:xfrm>
              <a:off x="7550195" y="749901"/>
              <a:ext cx="831215" cy="109220"/>
            </a:xfrm>
            <a:custGeom>
              <a:avLst/>
              <a:gdLst/>
              <a:ahLst/>
              <a:cxnLst/>
              <a:rect l="l" t="t" r="r" b="b"/>
              <a:pathLst>
                <a:path w="831215" h="109219">
                  <a:moveTo>
                    <a:pt x="0" y="0"/>
                  </a:moveTo>
                  <a:lnTo>
                    <a:pt x="830699" y="0"/>
                  </a:lnTo>
                  <a:lnTo>
                    <a:pt x="830699" y="108899"/>
                  </a:lnTo>
                  <a:lnTo>
                    <a:pt x="0" y="108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142">
              <a:extLst>
                <a:ext uri="{FF2B5EF4-FFF2-40B4-BE49-F238E27FC236}">
                  <a16:creationId xmlns:a16="http://schemas.microsoft.com/office/drawing/2014/main" id="{C523AC08-2B61-4EB1-84A0-5C35216430C6}"/>
                </a:ext>
              </a:extLst>
            </p:cNvPr>
            <p:cNvSpPr/>
            <p:nvPr/>
          </p:nvSpPr>
          <p:spPr>
            <a:xfrm>
              <a:off x="7805633" y="772567"/>
              <a:ext cx="323850" cy="66675"/>
            </a:xfrm>
            <a:custGeom>
              <a:avLst/>
              <a:gdLst/>
              <a:ahLst/>
              <a:cxnLst/>
              <a:rect l="l" t="t" r="r" b="b"/>
              <a:pathLst>
                <a:path w="323850" h="66675">
                  <a:moveTo>
                    <a:pt x="6101" y="64740"/>
                  </a:moveTo>
                  <a:lnTo>
                    <a:pt x="0" y="64740"/>
                  </a:lnTo>
                  <a:lnTo>
                    <a:pt x="0" y="1339"/>
                  </a:lnTo>
                  <a:lnTo>
                    <a:pt x="40183" y="1339"/>
                  </a:lnTo>
                  <a:lnTo>
                    <a:pt x="40183" y="6548"/>
                  </a:lnTo>
                  <a:lnTo>
                    <a:pt x="6101" y="6548"/>
                  </a:lnTo>
                  <a:lnTo>
                    <a:pt x="6101" y="29319"/>
                  </a:lnTo>
                  <a:lnTo>
                    <a:pt x="36462" y="29319"/>
                  </a:lnTo>
                  <a:lnTo>
                    <a:pt x="36462" y="34528"/>
                  </a:lnTo>
                  <a:lnTo>
                    <a:pt x="6101" y="34528"/>
                  </a:lnTo>
                  <a:lnTo>
                    <a:pt x="6101" y="64740"/>
                  </a:lnTo>
                  <a:close/>
                </a:path>
                <a:path w="323850" h="66675">
                  <a:moveTo>
                    <a:pt x="81903" y="66079"/>
                  </a:moveTo>
                  <a:lnTo>
                    <a:pt x="65432" y="66079"/>
                  </a:lnTo>
                  <a:lnTo>
                    <a:pt x="58140" y="63003"/>
                  </a:lnTo>
                  <a:lnTo>
                    <a:pt x="52782" y="56852"/>
                  </a:lnTo>
                  <a:lnTo>
                    <a:pt x="47424" y="50601"/>
                  </a:lnTo>
                  <a:lnTo>
                    <a:pt x="44745" y="42664"/>
                  </a:lnTo>
                  <a:lnTo>
                    <a:pt x="44745" y="23316"/>
                  </a:lnTo>
                  <a:lnTo>
                    <a:pt x="47474" y="15378"/>
                  </a:lnTo>
                  <a:lnTo>
                    <a:pt x="58388" y="3075"/>
                  </a:lnTo>
                  <a:lnTo>
                    <a:pt x="65631" y="0"/>
                  </a:lnTo>
                  <a:lnTo>
                    <a:pt x="81109" y="0"/>
                  </a:lnTo>
                  <a:lnTo>
                    <a:pt x="86715" y="1835"/>
                  </a:lnTo>
                  <a:lnTo>
                    <a:pt x="90898" y="5060"/>
                  </a:lnTo>
                  <a:lnTo>
                    <a:pt x="67318" y="5060"/>
                  </a:lnTo>
                  <a:lnTo>
                    <a:pt x="61464" y="7689"/>
                  </a:lnTo>
                  <a:lnTo>
                    <a:pt x="57098" y="12948"/>
                  </a:lnTo>
                  <a:lnTo>
                    <a:pt x="52832" y="18206"/>
                  </a:lnTo>
                  <a:lnTo>
                    <a:pt x="50698" y="24903"/>
                  </a:lnTo>
                  <a:lnTo>
                    <a:pt x="50698" y="41076"/>
                  </a:lnTo>
                  <a:lnTo>
                    <a:pt x="52782" y="47724"/>
                  </a:lnTo>
                  <a:lnTo>
                    <a:pt x="56949" y="52982"/>
                  </a:lnTo>
                  <a:lnTo>
                    <a:pt x="61216" y="58241"/>
                  </a:lnTo>
                  <a:lnTo>
                    <a:pt x="67119" y="60870"/>
                  </a:lnTo>
                  <a:lnTo>
                    <a:pt x="90963" y="60870"/>
                  </a:lnTo>
                  <a:lnTo>
                    <a:pt x="87856" y="63847"/>
                  </a:lnTo>
                  <a:lnTo>
                    <a:pt x="81903" y="66079"/>
                  </a:lnTo>
                  <a:close/>
                </a:path>
                <a:path w="323850" h="66675">
                  <a:moveTo>
                    <a:pt x="100109" y="20538"/>
                  </a:moveTo>
                  <a:lnTo>
                    <a:pt x="94156" y="20538"/>
                  </a:lnTo>
                  <a:lnTo>
                    <a:pt x="92966" y="15577"/>
                  </a:lnTo>
                  <a:lnTo>
                    <a:pt x="90584" y="11757"/>
                  </a:lnTo>
                  <a:lnTo>
                    <a:pt x="83441" y="6399"/>
                  </a:lnTo>
                  <a:lnTo>
                    <a:pt x="79323" y="5060"/>
                  </a:lnTo>
                  <a:lnTo>
                    <a:pt x="90898" y="5060"/>
                  </a:lnTo>
                  <a:lnTo>
                    <a:pt x="96339" y="9177"/>
                  </a:lnTo>
                  <a:lnTo>
                    <a:pt x="99216" y="14188"/>
                  </a:lnTo>
                  <a:lnTo>
                    <a:pt x="100109" y="20538"/>
                  </a:lnTo>
                  <a:close/>
                </a:path>
                <a:path w="323850" h="66675">
                  <a:moveTo>
                    <a:pt x="90963" y="60870"/>
                  </a:moveTo>
                  <a:lnTo>
                    <a:pt x="80117" y="60870"/>
                  </a:lnTo>
                  <a:lnTo>
                    <a:pt x="84681" y="59035"/>
                  </a:lnTo>
                  <a:lnTo>
                    <a:pt x="92122" y="51593"/>
                  </a:lnTo>
                  <a:lnTo>
                    <a:pt x="94355" y="46682"/>
                  </a:lnTo>
                  <a:lnTo>
                    <a:pt x="95049" y="40630"/>
                  </a:lnTo>
                  <a:lnTo>
                    <a:pt x="101002" y="40630"/>
                  </a:lnTo>
                  <a:lnTo>
                    <a:pt x="100109" y="48567"/>
                  </a:lnTo>
                  <a:lnTo>
                    <a:pt x="97282" y="54818"/>
                  </a:lnTo>
                  <a:lnTo>
                    <a:pt x="90963" y="60870"/>
                  </a:lnTo>
                  <a:close/>
                </a:path>
                <a:path w="323850" h="66675">
                  <a:moveTo>
                    <a:pt x="174407" y="49262"/>
                  </a:moveTo>
                  <a:lnTo>
                    <a:pt x="131246" y="49262"/>
                  </a:lnTo>
                  <a:lnTo>
                    <a:pt x="131246" y="43904"/>
                  </a:lnTo>
                  <a:lnTo>
                    <a:pt x="159970" y="2530"/>
                  </a:lnTo>
                  <a:lnTo>
                    <a:pt x="165030" y="2530"/>
                  </a:lnTo>
                  <a:lnTo>
                    <a:pt x="165030" y="10715"/>
                  </a:lnTo>
                  <a:lnTo>
                    <a:pt x="159821" y="10715"/>
                  </a:lnTo>
                  <a:lnTo>
                    <a:pt x="136307" y="44499"/>
                  </a:lnTo>
                  <a:lnTo>
                    <a:pt x="174407" y="44499"/>
                  </a:lnTo>
                  <a:lnTo>
                    <a:pt x="174407" y="49262"/>
                  </a:lnTo>
                  <a:close/>
                </a:path>
                <a:path w="323850" h="66675">
                  <a:moveTo>
                    <a:pt x="165030" y="44499"/>
                  </a:moveTo>
                  <a:lnTo>
                    <a:pt x="159970" y="44499"/>
                  </a:lnTo>
                  <a:lnTo>
                    <a:pt x="159970" y="10715"/>
                  </a:lnTo>
                  <a:lnTo>
                    <a:pt x="165030" y="10715"/>
                  </a:lnTo>
                  <a:lnTo>
                    <a:pt x="165030" y="44499"/>
                  </a:lnTo>
                  <a:close/>
                </a:path>
                <a:path w="323850" h="66675">
                  <a:moveTo>
                    <a:pt x="165030" y="64740"/>
                  </a:moveTo>
                  <a:lnTo>
                    <a:pt x="159970" y="64740"/>
                  </a:lnTo>
                  <a:lnTo>
                    <a:pt x="159970" y="49262"/>
                  </a:lnTo>
                  <a:lnTo>
                    <a:pt x="165030" y="49262"/>
                  </a:lnTo>
                  <a:lnTo>
                    <a:pt x="165030" y="64740"/>
                  </a:lnTo>
                  <a:close/>
                </a:path>
                <a:path w="323850" h="66675">
                  <a:moveTo>
                    <a:pt x="209831" y="66079"/>
                  </a:moveTo>
                  <a:lnTo>
                    <a:pt x="195643" y="66079"/>
                  </a:lnTo>
                  <a:lnTo>
                    <a:pt x="190235" y="63400"/>
                  </a:lnTo>
                  <a:lnTo>
                    <a:pt x="186465" y="58042"/>
                  </a:lnTo>
                  <a:lnTo>
                    <a:pt x="182794" y="52685"/>
                  </a:lnTo>
                  <a:lnTo>
                    <a:pt x="180959" y="44698"/>
                  </a:lnTo>
                  <a:lnTo>
                    <a:pt x="180959" y="23366"/>
                  </a:lnTo>
                  <a:lnTo>
                    <a:pt x="182794" y="15329"/>
                  </a:lnTo>
                  <a:lnTo>
                    <a:pt x="186465" y="9971"/>
                  </a:lnTo>
                  <a:lnTo>
                    <a:pt x="190235" y="4613"/>
                  </a:lnTo>
                  <a:lnTo>
                    <a:pt x="195643" y="1934"/>
                  </a:lnTo>
                  <a:lnTo>
                    <a:pt x="209831" y="1934"/>
                  </a:lnTo>
                  <a:lnTo>
                    <a:pt x="215239" y="4663"/>
                  </a:lnTo>
                  <a:lnTo>
                    <a:pt x="216607" y="6697"/>
                  </a:lnTo>
                  <a:lnTo>
                    <a:pt x="197379" y="6697"/>
                  </a:lnTo>
                  <a:lnTo>
                    <a:pt x="193410" y="8979"/>
                  </a:lnTo>
                  <a:lnTo>
                    <a:pt x="190632" y="13543"/>
                  </a:lnTo>
                  <a:lnTo>
                    <a:pt x="187953" y="18008"/>
                  </a:lnTo>
                  <a:lnTo>
                    <a:pt x="186614" y="24804"/>
                  </a:lnTo>
                  <a:lnTo>
                    <a:pt x="186614" y="43060"/>
                  </a:lnTo>
                  <a:lnTo>
                    <a:pt x="187953" y="49907"/>
                  </a:lnTo>
                  <a:lnTo>
                    <a:pt x="193311" y="59035"/>
                  </a:lnTo>
                  <a:lnTo>
                    <a:pt x="197330" y="61317"/>
                  </a:lnTo>
                  <a:lnTo>
                    <a:pt x="216666" y="61317"/>
                  </a:lnTo>
                  <a:lnTo>
                    <a:pt x="215239" y="63400"/>
                  </a:lnTo>
                  <a:lnTo>
                    <a:pt x="209831" y="66079"/>
                  </a:lnTo>
                  <a:close/>
                </a:path>
                <a:path w="323850" h="66675">
                  <a:moveTo>
                    <a:pt x="216666" y="61317"/>
                  </a:moveTo>
                  <a:lnTo>
                    <a:pt x="208045" y="61317"/>
                  </a:lnTo>
                  <a:lnTo>
                    <a:pt x="212064" y="59035"/>
                  </a:lnTo>
                  <a:lnTo>
                    <a:pt x="217421" y="49907"/>
                  </a:lnTo>
                  <a:lnTo>
                    <a:pt x="218761" y="43060"/>
                  </a:lnTo>
                  <a:lnTo>
                    <a:pt x="218741" y="24804"/>
                  </a:lnTo>
                  <a:lnTo>
                    <a:pt x="217421" y="18107"/>
                  </a:lnTo>
                  <a:lnTo>
                    <a:pt x="212064" y="8979"/>
                  </a:lnTo>
                  <a:lnTo>
                    <a:pt x="207996" y="6697"/>
                  </a:lnTo>
                  <a:lnTo>
                    <a:pt x="216607" y="6697"/>
                  </a:lnTo>
                  <a:lnTo>
                    <a:pt x="222581" y="15577"/>
                  </a:lnTo>
                  <a:lnTo>
                    <a:pt x="224382" y="23366"/>
                  </a:lnTo>
                  <a:lnTo>
                    <a:pt x="224405" y="44698"/>
                  </a:lnTo>
                  <a:lnTo>
                    <a:pt x="222581" y="52685"/>
                  </a:lnTo>
                  <a:lnTo>
                    <a:pt x="216666" y="61317"/>
                  </a:lnTo>
                  <a:close/>
                </a:path>
                <a:path w="323850" h="66675">
                  <a:moveTo>
                    <a:pt x="254285" y="43904"/>
                  </a:moveTo>
                  <a:lnTo>
                    <a:pt x="244859" y="43904"/>
                  </a:lnTo>
                  <a:lnTo>
                    <a:pt x="239898" y="41969"/>
                  </a:lnTo>
                  <a:lnTo>
                    <a:pt x="236028" y="38100"/>
                  </a:lnTo>
                  <a:lnTo>
                    <a:pt x="232258" y="34131"/>
                  </a:lnTo>
                  <a:lnTo>
                    <a:pt x="230373" y="29120"/>
                  </a:lnTo>
                  <a:lnTo>
                    <a:pt x="230373" y="17016"/>
                  </a:lnTo>
                  <a:lnTo>
                    <a:pt x="232357" y="12005"/>
                  </a:lnTo>
                  <a:lnTo>
                    <a:pt x="240394" y="3968"/>
                  </a:lnTo>
                  <a:lnTo>
                    <a:pt x="245454" y="1934"/>
                  </a:lnTo>
                  <a:lnTo>
                    <a:pt x="259345" y="1934"/>
                  </a:lnTo>
                  <a:lnTo>
                    <a:pt x="264901" y="4564"/>
                  </a:lnTo>
                  <a:lnTo>
                    <a:pt x="266229" y="6697"/>
                  </a:lnTo>
                  <a:lnTo>
                    <a:pt x="246645" y="6697"/>
                  </a:lnTo>
                  <a:lnTo>
                    <a:pt x="243073" y="8235"/>
                  </a:lnTo>
                  <a:lnTo>
                    <a:pt x="240196" y="11310"/>
                  </a:lnTo>
                  <a:lnTo>
                    <a:pt x="237417" y="14386"/>
                  </a:lnTo>
                  <a:lnTo>
                    <a:pt x="236028" y="18206"/>
                  </a:lnTo>
                  <a:lnTo>
                    <a:pt x="236028" y="27533"/>
                  </a:lnTo>
                  <a:lnTo>
                    <a:pt x="237368" y="31452"/>
                  </a:lnTo>
                  <a:lnTo>
                    <a:pt x="240047" y="34528"/>
                  </a:lnTo>
                  <a:lnTo>
                    <a:pt x="242825" y="37603"/>
                  </a:lnTo>
                  <a:lnTo>
                    <a:pt x="246496" y="39141"/>
                  </a:lnTo>
                  <a:lnTo>
                    <a:pt x="263682" y="39141"/>
                  </a:lnTo>
                  <a:lnTo>
                    <a:pt x="263413" y="39439"/>
                  </a:lnTo>
                  <a:lnTo>
                    <a:pt x="257460" y="43011"/>
                  </a:lnTo>
                  <a:lnTo>
                    <a:pt x="254285" y="43904"/>
                  </a:lnTo>
                  <a:close/>
                </a:path>
                <a:path w="323850" h="66675">
                  <a:moveTo>
                    <a:pt x="263682" y="39141"/>
                  </a:moveTo>
                  <a:lnTo>
                    <a:pt x="255624" y="39141"/>
                  </a:lnTo>
                  <a:lnTo>
                    <a:pt x="259345" y="37603"/>
                  </a:lnTo>
                  <a:lnTo>
                    <a:pt x="265099" y="31452"/>
                  </a:lnTo>
                  <a:lnTo>
                    <a:pt x="266538" y="27533"/>
                  </a:lnTo>
                  <a:lnTo>
                    <a:pt x="266538" y="17809"/>
                  </a:lnTo>
                  <a:lnTo>
                    <a:pt x="265199" y="13890"/>
                  </a:lnTo>
                  <a:lnTo>
                    <a:pt x="259841" y="8135"/>
                  </a:lnTo>
                  <a:lnTo>
                    <a:pt x="255971" y="6697"/>
                  </a:lnTo>
                  <a:lnTo>
                    <a:pt x="266229" y="6697"/>
                  </a:lnTo>
                  <a:lnTo>
                    <a:pt x="273183" y="33486"/>
                  </a:lnTo>
                  <a:lnTo>
                    <a:pt x="267431" y="33486"/>
                  </a:lnTo>
                  <a:lnTo>
                    <a:pt x="265744" y="36859"/>
                  </a:lnTo>
                  <a:lnTo>
                    <a:pt x="263682" y="39141"/>
                  </a:lnTo>
                  <a:close/>
                </a:path>
                <a:path w="323850" h="66675">
                  <a:moveTo>
                    <a:pt x="264992" y="61317"/>
                  </a:moveTo>
                  <a:lnTo>
                    <a:pt x="256021" y="61317"/>
                  </a:lnTo>
                  <a:lnTo>
                    <a:pt x="260238" y="58935"/>
                  </a:lnTo>
                  <a:lnTo>
                    <a:pt x="263115" y="54173"/>
                  </a:lnTo>
                  <a:lnTo>
                    <a:pt x="266092" y="49410"/>
                  </a:lnTo>
                  <a:lnTo>
                    <a:pt x="267473" y="43011"/>
                  </a:lnTo>
                  <a:lnTo>
                    <a:pt x="267580" y="33486"/>
                  </a:lnTo>
                  <a:lnTo>
                    <a:pt x="273183" y="33486"/>
                  </a:lnTo>
                  <a:lnTo>
                    <a:pt x="273223" y="43904"/>
                  </a:lnTo>
                  <a:lnTo>
                    <a:pt x="271350" y="51345"/>
                  </a:lnTo>
                  <a:lnTo>
                    <a:pt x="267580" y="57298"/>
                  </a:lnTo>
                  <a:lnTo>
                    <a:pt x="264992" y="61317"/>
                  </a:lnTo>
                  <a:close/>
                </a:path>
                <a:path w="323850" h="66675">
                  <a:moveTo>
                    <a:pt x="258303" y="66079"/>
                  </a:moveTo>
                  <a:lnTo>
                    <a:pt x="245504" y="66079"/>
                  </a:lnTo>
                  <a:lnTo>
                    <a:pt x="241089" y="64740"/>
                  </a:lnTo>
                  <a:lnTo>
                    <a:pt x="234540" y="59382"/>
                  </a:lnTo>
                  <a:lnTo>
                    <a:pt x="232556" y="55314"/>
                  </a:lnTo>
                  <a:lnTo>
                    <a:pt x="231861" y="49857"/>
                  </a:lnTo>
                  <a:lnTo>
                    <a:pt x="237517" y="49857"/>
                  </a:lnTo>
                  <a:lnTo>
                    <a:pt x="238112" y="53429"/>
                  </a:lnTo>
                  <a:lnTo>
                    <a:pt x="239551" y="56257"/>
                  </a:lnTo>
                  <a:lnTo>
                    <a:pt x="241833" y="58340"/>
                  </a:lnTo>
                  <a:lnTo>
                    <a:pt x="244115" y="60325"/>
                  </a:lnTo>
                  <a:lnTo>
                    <a:pt x="246992" y="61317"/>
                  </a:lnTo>
                  <a:lnTo>
                    <a:pt x="264992" y="61317"/>
                  </a:lnTo>
                  <a:lnTo>
                    <a:pt x="263810" y="63152"/>
                  </a:lnTo>
                  <a:lnTo>
                    <a:pt x="258303" y="66079"/>
                  </a:lnTo>
                  <a:close/>
                </a:path>
                <a:path w="323850" h="66675">
                  <a:moveTo>
                    <a:pt x="308164" y="66079"/>
                  </a:moveTo>
                  <a:lnTo>
                    <a:pt x="294174" y="66079"/>
                  </a:lnTo>
                  <a:lnTo>
                    <a:pt x="288568" y="63500"/>
                  </a:lnTo>
                  <a:lnTo>
                    <a:pt x="280383" y="24060"/>
                  </a:lnTo>
                  <a:lnTo>
                    <a:pt x="282268" y="16569"/>
                  </a:lnTo>
                  <a:lnTo>
                    <a:pt x="289808" y="4861"/>
                  </a:lnTo>
                  <a:lnTo>
                    <a:pt x="295315" y="1934"/>
                  </a:lnTo>
                  <a:lnTo>
                    <a:pt x="308313" y="1934"/>
                  </a:lnTo>
                  <a:lnTo>
                    <a:pt x="312778" y="3373"/>
                  </a:lnTo>
                  <a:lnTo>
                    <a:pt x="316463" y="6697"/>
                  </a:lnTo>
                  <a:lnTo>
                    <a:pt x="297498" y="6697"/>
                  </a:lnTo>
                  <a:lnTo>
                    <a:pt x="293232" y="9128"/>
                  </a:lnTo>
                  <a:lnTo>
                    <a:pt x="290354" y="13989"/>
                  </a:lnTo>
                  <a:lnTo>
                    <a:pt x="287477" y="18752"/>
                  </a:lnTo>
                  <a:lnTo>
                    <a:pt x="286122" y="25201"/>
                  </a:lnTo>
                  <a:lnTo>
                    <a:pt x="286038" y="34528"/>
                  </a:lnTo>
                  <a:lnTo>
                    <a:pt x="290389" y="34528"/>
                  </a:lnTo>
                  <a:lnTo>
                    <a:pt x="288519" y="36462"/>
                  </a:lnTo>
                  <a:lnTo>
                    <a:pt x="287080" y="40431"/>
                  </a:lnTo>
                  <a:lnTo>
                    <a:pt x="287080" y="50353"/>
                  </a:lnTo>
                  <a:lnTo>
                    <a:pt x="288419" y="54272"/>
                  </a:lnTo>
                  <a:lnTo>
                    <a:pt x="291098" y="57150"/>
                  </a:lnTo>
                  <a:lnTo>
                    <a:pt x="293876" y="59928"/>
                  </a:lnTo>
                  <a:lnTo>
                    <a:pt x="297696" y="61317"/>
                  </a:lnTo>
                  <a:lnTo>
                    <a:pt x="315953" y="61317"/>
                  </a:lnTo>
                  <a:lnTo>
                    <a:pt x="313174" y="64095"/>
                  </a:lnTo>
                  <a:lnTo>
                    <a:pt x="308164" y="66079"/>
                  </a:lnTo>
                  <a:close/>
                </a:path>
                <a:path w="323850" h="66675">
                  <a:moveTo>
                    <a:pt x="321608" y="18305"/>
                  </a:moveTo>
                  <a:lnTo>
                    <a:pt x="316101" y="18305"/>
                  </a:lnTo>
                  <a:lnTo>
                    <a:pt x="315605" y="14833"/>
                  </a:lnTo>
                  <a:lnTo>
                    <a:pt x="314216" y="12055"/>
                  </a:lnTo>
                  <a:lnTo>
                    <a:pt x="311934" y="9971"/>
                  </a:lnTo>
                  <a:lnTo>
                    <a:pt x="309652" y="7788"/>
                  </a:lnTo>
                  <a:lnTo>
                    <a:pt x="306725" y="6697"/>
                  </a:lnTo>
                  <a:lnTo>
                    <a:pt x="316463" y="6697"/>
                  </a:lnTo>
                  <a:lnTo>
                    <a:pt x="319128" y="9028"/>
                  </a:lnTo>
                  <a:lnTo>
                    <a:pt x="321013" y="13047"/>
                  </a:lnTo>
                  <a:lnTo>
                    <a:pt x="321608" y="18305"/>
                  </a:lnTo>
                  <a:close/>
                </a:path>
                <a:path w="323850" h="66675">
                  <a:moveTo>
                    <a:pt x="290389" y="34528"/>
                  </a:moveTo>
                  <a:lnTo>
                    <a:pt x="286187" y="34528"/>
                  </a:lnTo>
                  <a:lnTo>
                    <a:pt x="287675" y="31353"/>
                  </a:lnTo>
                  <a:lnTo>
                    <a:pt x="289908" y="28872"/>
                  </a:lnTo>
                  <a:lnTo>
                    <a:pt x="292884" y="27086"/>
                  </a:lnTo>
                  <a:lnTo>
                    <a:pt x="295960" y="25201"/>
                  </a:lnTo>
                  <a:lnTo>
                    <a:pt x="299234" y="24258"/>
                  </a:lnTo>
                  <a:lnTo>
                    <a:pt x="308759" y="24258"/>
                  </a:lnTo>
                  <a:lnTo>
                    <a:pt x="313671" y="26193"/>
                  </a:lnTo>
                  <a:lnTo>
                    <a:pt x="316426" y="29021"/>
                  </a:lnTo>
                  <a:lnTo>
                    <a:pt x="297994" y="29021"/>
                  </a:lnTo>
                  <a:lnTo>
                    <a:pt x="294273" y="30509"/>
                  </a:lnTo>
                  <a:lnTo>
                    <a:pt x="290389" y="34528"/>
                  </a:lnTo>
                  <a:close/>
                </a:path>
                <a:path w="323850" h="66675">
                  <a:moveTo>
                    <a:pt x="315953" y="61317"/>
                  </a:moveTo>
                  <a:lnTo>
                    <a:pt x="306924" y="61317"/>
                  </a:lnTo>
                  <a:lnTo>
                    <a:pt x="310496" y="59779"/>
                  </a:lnTo>
                  <a:lnTo>
                    <a:pt x="316151" y="53528"/>
                  </a:lnTo>
                  <a:lnTo>
                    <a:pt x="317590" y="49758"/>
                  </a:lnTo>
                  <a:lnTo>
                    <a:pt x="317519" y="40431"/>
                  </a:lnTo>
                  <a:lnTo>
                    <a:pt x="316201" y="36710"/>
                  </a:lnTo>
                  <a:lnTo>
                    <a:pt x="313423" y="33635"/>
                  </a:lnTo>
                  <a:lnTo>
                    <a:pt x="310744" y="30559"/>
                  </a:lnTo>
                  <a:lnTo>
                    <a:pt x="307122" y="29021"/>
                  </a:lnTo>
                  <a:lnTo>
                    <a:pt x="316426" y="29021"/>
                  </a:lnTo>
                  <a:lnTo>
                    <a:pt x="317937" y="30559"/>
                  </a:lnTo>
                  <a:lnTo>
                    <a:pt x="321310" y="33932"/>
                  </a:lnTo>
                  <a:lnTo>
                    <a:pt x="323245" y="38893"/>
                  </a:lnTo>
                  <a:lnTo>
                    <a:pt x="323245" y="51097"/>
                  </a:lnTo>
                  <a:lnTo>
                    <a:pt x="321211" y="56157"/>
                  </a:lnTo>
                  <a:lnTo>
                    <a:pt x="317143" y="60126"/>
                  </a:lnTo>
                  <a:lnTo>
                    <a:pt x="315953" y="6131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143">
            <a:extLst>
              <a:ext uri="{FF2B5EF4-FFF2-40B4-BE49-F238E27FC236}">
                <a16:creationId xmlns:a16="http://schemas.microsoft.com/office/drawing/2014/main" id="{CD66E765-B2F6-4945-9534-2D097878CFE0}"/>
              </a:ext>
            </a:extLst>
          </p:cNvPr>
          <p:cNvSpPr txBox="1"/>
          <p:nvPr/>
        </p:nvSpPr>
        <p:spPr>
          <a:xfrm>
            <a:off x="8314576" y="5249879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VGG16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25" name="object 144">
            <a:extLst>
              <a:ext uri="{FF2B5EF4-FFF2-40B4-BE49-F238E27FC236}">
                <a16:creationId xmlns:a16="http://schemas.microsoft.com/office/drawing/2014/main" id="{9673DBAE-D909-4431-A44D-90E5345892A9}"/>
              </a:ext>
            </a:extLst>
          </p:cNvPr>
          <p:cNvSpPr txBox="1"/>
          <p:nvPr/>
        </p:nvSpPr>
        <p:spPr>
          <a:xfrm>
            <a:off x="9742715" y="5277157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VGG19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035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19A2-46AD-47A4-A5F3-DBEF0416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D0F4-DF06-4DB1-8E0C-49AB27B16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6670" cy="4351338"/>
          </a:xfrm>
        </p:spPr>
        <p:txBody>
          <a:bodyPr/>
          <a:lstStyle/>
          <a:p>
            <a:r>
              <a:rPr lang="en-US" dirty="0"/>
              <a:t>Multiple VGG blocks followed by dense layers</a:t>
            </a:r>
          </a:p>
          <a:p>
            <a:r>
              <a:rPr lang="en-US" dirty="0"/>
              <a:t>Vary the repeating number to get different architectures, such as VGG-16, VGG-19, …</a:t>
            </a:r>
          </a:p>
          <a:p>
            <a:endParaRPr lang="en-US" dirty="0"/>
          </a:p>
        </p:txBody>
      </p:sp>
      <p:sp>
        <p:nvSpPr>
          <p:cNvPr id="4" name="VGG">
            <a:extLst>
              <a:ext uri="{FF2B5EF4-FFF2-40B4-BE49-F238E27FC236}">
                <a16:creationId xmlns:a16="http://schemas.microsoft.com/office/drawing/2014/main" id="{9039F1FB-212D-4617-80C4-3F967E8BB23E}"/>
              </a:ext>
            </a:extLst>
          </p:cNvPr>
          <p:cNvSpPr txBox="1"/>
          <p:nvPr/>
        </p:nvSpPr>
        <p:spPr>
          <a:xfrm>
            <a:off x="7828513" y="772722"/>
            <a:ext cx="6122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VGG</a:t>
            </a: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AFAFEB2A-88EC-49A9-A3F6-0CB8EAED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53" y="1169859"/>
            <a:ext cx="1792189" cy="4958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FA2A10A2-0067-43EB-8115-779F3996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383" y="1242568"/>
            <a:ext cx="2396115" cy="46682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lexNet">
            <a:extLst>
              <a:ext uri="{FF2B5EF4-FFF2-40B4-BE49-F238E27FC236}">
                <a16:creationId xmlns:a16="http://schemas.microsoft.com/office/drawing/2014/main" id="{E7E1DDDA-0D86-4D3F-92BE-4674CB7E0C28}"/>
              </a:ext>
            </a:extLst>
          </p:cNvPr>
          <p:cNvSpPr txBox="1"/>
          <p:nvPr/>
        </p:nvSpPr>
        <p:spPr>
          <a:xfrm>
            <a:off x="9793530" y="643170"/>
            <a:ext cx="90457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3312775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3F87-F675-46A3-B477-FF6C4F07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81590-9721-4654-8B51-94AF2B276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(1995)</a:t>
            </a:r>
          </a:p>
          <a:p>
            <a:pPr lvl="1"/>
            <a:r>
              <a:rPr lang="en-US" dirty="0"/>
              <a:t>2 convolution + pooling layers </a:t>
            </a:r>
          </a:p>
          <a:p>
            <a:pPr lvl="1"/>
            <a:r>
              <a:rPr lang="en-US" dirty="0"/>
              <a:t>2 hidden dense layers</a:t>
            </a:r>
          </a:p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  <a:p>
            <a:pPr lvl="1"/>
            <a:r>
              <a:rPr lang="en-US" dirty="0"/>
              <a:t>Bigger and deeper </a:t>
            </a:r>
            <a:r>
              <a:rPr lang="en-US" dirty="0" err="1"/>
              <a:t>LeNet</a:t>
            </a:r>
            <a:endParaRPr lang="en-US" dirty="0"/>
          </a:p>
          <a:p>
            <a:pPr lvl="1"/>
            <a:r>
              <a:rPr lang="en-US" dirty="0" err="1"/>
              <a:t>ReLu</a:t>
            </a:r>
            <a:r>
              <a:rPr lang="en-US" dirty="0"/>
              <a:t>, Dropout, preprocessing</a:t>
            </a:r>
          </a:p>
          <a:p>
            <a:r>
              <a:rPr lang="en-US" dirty="0"/>
              <a:t>VGG (2014)</a:t>
            </a:r>
          </a:p>
          <a:p>
            <a:pPr lvl="1"/>
            <a:r>
              <a:rPr lang="en-US" dirty="0"/>
              <a:t>Bigger and deeper </a:t>
            </a:r>
            <a:r>
              <a:rPr lang="en-US" dirty="0" err="1"/>
              <a:t>AlexNet</a:t>
            </a:r>
            <a:r>
              <a:rPr lang="en-US" dirty="0"/>
              <a:t> (repeated VGG blocks)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1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FCF3-C68D-4B5C-AD11-D35569E0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C4A0A-46CB-46B9-818D-A80349339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bokeh_plot (2).png">
            <a:extLst>
              <a:ext uri="{FF2B5EF4-FFF2-40B4-BE49-F238E27FC236}">
                <a16:creationId xmlns:a16="http://schemas.microsoft.com/office/drawing/2014/main" id="{9CC07C7C-6650-4DA8-BD63-387DF69F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87" y="1088637"/>
            <a:ext cx="5290323" cy="529032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lexNet">
            <a:extLst>
              <a:ext uri="{FF2B5EF4-FFF2-40B4-BE49-F238E27FC236}">
                <a16:creationId xmlns:a16="http://schemas.microsoft.com/office/drawing/2014/main" id="{8A3E97FE-15B9-4C7E-B39E-638CB1E82840}"/>
              </a:ext>
            </a:extLst>
          </p:cNvPr>
          <p:cNvSpPr/>
          <p:nvPr/>
        </p:nvSpPr>
        <p:spPr>
          <a:xfrm>
            <a:off x="6082400" y="4715772"/>
            <a:ext cx="1817689" cy="709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3" y="0"/>
                </a:moveTo>
                <a:cubicBezTo>
                  <a:pt x="3597" y="0"/>
                  <a:pt x="3259" y="865"/>
                  <a:pt x="3259" y="1933"/>
                </a:cubicBezTo>
                <a:lnTo>
                  <a:pt x="3259" y="8372"/>
                </a:lnTo>
                <a:lnTo>
                  <a:pt x="0" y="12250"/>
                </a:lnTo>
                <a:lnTo>
                  <a:pt x="3259" y="16115"/>
                </a:lnTo>
                <a:lnTo>
                  <a:pt x="3259" y="19667"/>
                </a:lnTo>
                <a:cubicBezTo>
                  <a:pt x="3259" y="20735"/>
                  <a:pt x="3597" y="21600"/>
                  <a:pt x="4013" y="21600"/>
                </a:cubicBezTo>
                <a:lnTo>
                  <a:pt x="20845" y="21600"/>
                </a:lnTo>
                <a:cubicBezTo>
                  <a:pt x="21262" y="21600"/>
                  <a:pt x="21600" y="20735"/>
                  <a:pt x="21600" y="19667"/>
                </a:cubicBezTo>
                <a:lnTo>
                  <a:pt x="21600" y="1933"/>
                </a:lnTo>
                <a:cubicBezTo>
                  <a:pt x="21600" y="865"/>
                  <a:pt x="21262" y="0"/>
                  <a:pt x="20845" y="0"/>
                </a:cubicBezTo>
                <a:lnTo>
                  <a:pt x="4013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VGG">
            <a:extLst>
              <a:ext uri="{FF2B5EF4-FFF2-40B4-BE49-F238E27FC236}">
                <a16:creationId xmlns:a16="http://schemas.microsoft.com/office/drawing/2014/main" id="{46BC64F3-00DE-4981-BBB2-AB0706086F1C}"/>
              </a:ext>
            </a:extLst>
          </p:cNvPr>
          <p:cNvSpPr/>
          <p:nvPr/>
        </p:nvSpPr>
        <p:spPr>
          <a:xfrm>
            <a:off x="2970494" y="3809906"/>
            <a:ext cx="1270001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0" y="0"/>
                </a:moveTo>
                <a:lnTo>
                  <a:pt x="14006" y="6567"/>
                </a:lnTo>
                <a:lnTo>
                  <a:pt x="1080" y="6567"/>
                </a:lnTo>
                <a:cubicBezTo>
                  <a:pt x="484" y="6567"/>
                  <a:pt x="0" y="7258"/>
                  <a:pt x="0" y="8110"/>
                </a:cubicBezTo>
                <a:lnTo>
                  <a:pt x="0" y="20057"/>
                </a:lnTo>
                <a:cubicBezTo>
                  <a:pt x="0" y="20909"/>
                  <a:pt x="484" y="21600"/>
                  <a:pt x="1080" y="21600"/>
                </a:cubicBezTo>
                <a:lnTo>
                  <a:pt x="20520" y="21600"/>
                </a:lnTo>
                <a:cubicBezTo>
                  <a:pt x="21116" y="21600"/>
                  <a:pt x="21600" y="20909"/>
                  <a:pt x="21600" y="20057"/>
                </a:cubicBezTo>
                <a:lnTo>
                  <a:pt x="21600" y="8110"/>
                </a:lnTo>
                <a:cubicBezTo>
                  <a:pt x="21600" y="7258"/>
                  <a:pt x="21116" y="6567"/>
                  <a:pt x="20520" y="6567"/>
                </a:cubicBezTo>
                <a:lnTo>
                  <a:pt x="18320" y="6567"/>
                </a:lnTo>
                <a:lnTo>
                  <a:pt x="1616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5C1CE9-05EF-4E74-9225-4B9AD7E80731}"/>
              </a:ext>
            </a:extLst>
          </p:cNvPr>
          <p:cNvSpPr/>
          <p:nvPr/>
        </p:nvSpPr>
        <p:spPr>
          <a:xfrm>
            <a:off x="6463172" y="4885913"/>
            <a:ext cx="1168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AlexNet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B2EAB0-88B5-45F6-BD05-328E586E1972}"/>
              </a:ext>
            </a:extLst>
          </p:cNvPr>
          <p:cNvSpPr/>
          <p:nvPr/>
        </p:nvSpPr>
        <p:spPr>
          <a:xfrm>
            <a:off x="3235811" y="4185238"/>
            <a:ext cx="743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VGG</a:t>
            </a:r>
          </a:p>
        </p:txBody>
      </p:sp>
      <p:sp>
        <p:nvSpPr>
          <p:cNvPr id="9" name="椭圆">
            <a:extLst>
              <a:ext uri="{FF2B5EF4-FFF2-40B4-BE49-F238E27FC236}">
                <a16:creationId xmlns:a16="http://schemas.microsoft.com/office/drawing/2014/main" id="{6E1DDA05-A824-4ADF-8FEA-A30DD3F46CE4}"/>
              </a:ext>
            </a:extLst>
          </p:cNvPr>
          <p:cNvSpPr/>
          <p:nvPr/>
        </p:nvSpPr>
        <p:spPr>
          <a:xfrm rot="18607187">
            <a:off x="3130231" y="1905129"/>
            <a:ext cx="943512" cy="232724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B2A27A-CD28-4E85-857F-131ED3616439}"/>
              </a:ext>
            </a:extLst>
          </p:cNvPr>
          <p:cNvSpPr/>
          <p:nvPr/>
        </p:nvSpPr>
        <p:spPr>
          <a:xfrm>
            <a:off x="7416349" y="2422421"/>
            <a:ext cx="4275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https://pytorch.org/docs/stable/torchvision/models.html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249BA-3798-4EDB-B8FA-79FCC40ADF85}"/>
              </a:ext>
            </a:extLst>
          </p:cNvPr>
          <p:cNvSpPr/>
          <p:nvPr/>
        </p:nvSpPr>
        <p:spPr>
          <a:xfrm>
            <a:off x="7922395" y="1918152"/>
            <a:ext cx="2978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PyTorch</a:t>
            </a:r>
            <a:r>
              <a:rPr lang="en-US" sz="2800" dirty="0"/>
              <a:t> Model Zoo</a:t>
            </a:r>
          </a:p>
        </p:txBody>
      </p:sp>
    </p:spTree>
    <p:extLst>
      <p:ext uri="{BB962C8B-B14F-4D97-AF65-F5344CB8AC3E}">
        <p14:creationId xmlns:p14="http://schemas.microsoft.com/office/powerpoint/2010/main" val="354198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A31D-11AA-4E3A-8334-E699DC24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90" dirty="0"/>
              <a:t>“Modern” </a:t>
            </a:r>
            <a:r>
              <a:rPr lang="en-US" spc="470" dirty="0"/>
              <a:t>CNN</a:t>
            </a:r>
            <a:r>
              <a:rPr lang="en-US" spc="515" dirty="0"/>
              <a:t> </a:t>
            </a:r>
            <a:r>
              <a:rPr lang="en-US" spc="175" dirty="0"/>
              <a:t>Architectures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B2401-C272-4F50-805E-8CEE524D7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6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4465-3E49-4012-9B89-6951DBCA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CEAC1-A028-4DD0-8355-4279ABC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deadline for Homework Four is </a:t>
            </a:r>
            <a:r>
              <a:rPr lang="en-US" dirty="0">
                <a:solidFill>
                  <a:srgbClr val="FF0000"/>
                </a:solidFill>
              </a:rPr>
              <a:t>Nov 3</a:t>
            </a:r>
          </a:p>
          <a:p>
            <a:pPr lvl="1"/>
            <a:r>
              <a:rPr lang="en-US" dirty="0"/>
              <a:t>Please use Google </a:t>
            </a:r>
            <a:r>
              <a:rPr lang="en-US" dirty="0" err="1"/>
              <a:t>Colab</a:t>
            </a:r>
            <a:r>
              <a:rPr lang="en-US" dirty="0"/>
              <a:t> if your computer do not have GPU</a:t>
            </a:r>
          </a:p>
          <a:p>
            <a:pPr lvl="1"/>
            <a:r>
              <a:rPr lang="en-US" dirty="0"/>
              <a:t>Leaderboard on Google Doc</a:t>
            </a:r>
          </a:p>
          <a:p>
            <a:pPr lvl="1"/>
            <a:r>
              <a:rPr lang="en-US" dirty="0"/>
              <a:t>Same bonus scores as Homework Three for students with top rankings </a:t>
            </a:r>
          </a:p>
          <a:p>
            <a:r>
              <a:rPr lang="en-US" dirty="0"/>
              <a:t>The deadline for choosing a Kaggle competition as your course project is </a:t>
            </a:r>
            <a:r>
              <a:rPr lang="en-US" dirty="0">
                <a:solidFill>
                  <a:srgbClr val="FF0000"/>
                </a:solidFill>
              </a:rPr>
              <a:t>today</a:t>
            </a:r>
          </a:p>
          <a:p>
            <a:pPr lvl="1"/>
            <a:r>
              <a:rPr lang="en-US" dirty="0"/>
              <a:t>Please submit your decision on google doc</a:t>
            </a:r>
          </a:p>
          <a:p>
            <a:pPr lvl="1"/>
            <a:r>
              <a:rPr lang="en-US" dirty="0"/>
              <a:t>Please also choose your preference date to give the poster presentation by </a:t>
            </a:r>
            <a:r>
              <a:rPr lang="en-US" dirty="0">
                <a:solidFill>
                  <a:srgbClr val="FF0000"/>
                </a:solidFill>
              </a:rPr>
              <a:t>Oct 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36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1CD222-A42C-446A-A12A-7C278C33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/Inception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472D22-129F-4367-8ADF-FAEA2C965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Szegedy</a:t>
            </a:r>
            <a:r>
              <a:rPr lang="en-US" dirty="0">
                <a:solidFill>
                  <a:schemeClr val="tx1"/>
                </a:solidFill>
              </a:rPr>
              <a:t>, Christian, et al. "Going deeper with convolutions." </a:t>
            </a:r>
            <a:r>
              <a:rPr lang="en-US" i="1" dirty="0">
                <a:solidFill>
                  <a:schemeClr val="tx1"/>
                </a:solidFill>
              </a:rPr>
              <a:t>CVPR</a:t>
            </a:r>
            <a:r>
              <a:rPr lang="en-US" dirty="0">
                <a:solidFill>
                  <a:schemeClr val="tx1"/>
                </a:solidFill>
              </a:rPr>
              <a:t>. 2015.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99AC55CB-6301-423A-8C42-7837B37C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19" y="379041"/>
            <a:ext cx="9957718" cy="31174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45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EBAFC2-22CE-4584-89FE-FF8C3669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BF89F2-A9D1-4EAB-9893-2D7DB931F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7643" cy="4351338"/>
          </a:xfrm>
        </p:spPr>
        <p:txBody>
          <a:bodyPr/>
          <a:lstStyle/>
          <a:p>
            <a:r>
              <a:rPr lang="en-US" sz="2800" spc="-5" dirty="0">
                <a:solidFill>
                  <a:srgbClr val="FF0000"/>
                </a:solidFill>
                <a:cs typeface="Arial"/>
              </a:rPr>
              <a:t>Deeper networks, with</a:t>
            </a:r>
            <a:r>
              <a:rPr lang="en-US" sz="2800" spc="-9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Arial"/>
              </a:rPr>
              <a:t>computational </a:t>
            </a:r>
            <a:r>
              <a:rPr lang="en-US" sz="2800" spc="-10" dirty="0">
                <a:solidFill>
                  <a:srgbClr val="FF0000"/>
                </a:solidFill>
                <a:cs typeface="Arial"/>
              </a:rPr>
              <a:t>efficiency</a:t>
            </a:r>
          </a:p>
          <a:p>
            <a:endParaRPr lang="en-US" sz="1800" spc="-10" dirty="0">
              <a:solidFill>
                <a:srgbClr val="FF0000"/>
              </a:solidFill>
              <a:cs typeface="Arial"/>
            </a:endParaRPr>
          </a:p>
          <a:p>
            <a:pPr lvl="1"/>
            <a:r>
              <a:rPr lang="en-US" sz="2400" spc="-5" dirty="0">
                <a:solidFill>
                  <a:srgbClr val="0000FF"/>
                </a:solidFill>
                <a:cs typeface="Arial"/>
              </a:rPr>
              <a:t>ILSVRC’14 </a:t>
            </a:r>
            <a:r>
              <a:rPr lang="en-US" sz="2400" dirty="0">
                <a:solidFill>
                  <a:srgbClr val="0000FF"/>
                </a:solidFill>
                <a:cs typeface="Arial"/>
              </a:rPr>
              <a:t>classification</a:t>
            </a:r>
            <a:r>
              <a:rPr lang="en-US" sz="2400" spc="-95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sz="2400" spc="-5" dirty="0">
                <a:solidFill>
                  <a:srgbClr val="0000FF"/>
                </a:solidFill>
                <a:cs typeface="Arial"/>
              </a:rPr>
              <a:t>winner  </a:t>
            </a:r>
            <a:r>
              <a:rPr lang="en-US" sz="2400" dirty="0">
                <a:solidFill>
                  <a:srgbClr val="0000FF"/>
                </a:solidFill>
                <a:cs typeface="Arial"/>
              </a:rPr>
              <a:t>(6.7% </a:t>
            </a:r>
            <a:r>
              <a:rPr lang="en-US" sz="2400" spc="-5" dirty="0">
                <a:solidFill>
                  <a:srgbClr val="0000FF"/>
                </a:solidFill>
                <a:cs typeface="Arial"/>
              </a:rPr>
              <a:t>top </a:t>
            </a:r>
            <a:r>
              <a:rPr lang="en-US" sz="2400" dirty="0">
                <a:solidFill>
                  <a:srgbClr val="0000FF"/>
                </a:solidFill>
                <a:cs typeface="Arial"/>
              </a:rPr>
              <a:t>5</a:t>
            </a:r>
            <a:r>
              <a:rPr lang="en-US" sz="2400" spc="-25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sz="2400" spc="-5" dirty="0">
                <a:solidFill>
                  <a:srgbClr val="0000FF"/>
                </a:solidFill>
                <a:cs typeface="Arial"/>
              </a:rPr>
              <a:t>error)</a:t>
            </a:r>
            <a:endParaRPr lang="en-US" sz="2400" dirty="0">
              <a:cs typeface="Arial"/>
            </a:endParaRPr>
          </a:p>
          <a:p>
            <a:pPr lvl="1"/>
            <a:r>
              <a:rPr lang="en-US" sz="2400" spc="-5" dirty="0">
                <a:solidFill>
                  <a:srgbClr val="0000FF"/>
                </a:solidFill>
                <a:cs typeface="Arial"/>
              </a:rPr>
              <a:t>22</a:t>
            </a:r>
            <a:r>
              <a:rPr lang="en-US" sz="2400" spc="-10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sz="2400" spc="-5" dirty="0">
                <a:solidFill>
                  <a:srgbClr val="0000FF"/>
                </a:solidFill>
                <a:cs typeface="Arial"/>
              </a:rPr>
              <a:t>layers</a:t>
            </a:r>
            <a:endParaRPr lang="en-US" sz="2400" dirty="0">
              <a:cs typeface="Arial"/>
            </a:endParaRPr>
          </a:p>
          <a:p>
            <a:pPr lvl="1"/>
            <a:r>
              <a:rPr lang="en-US" sz="2400" spc="-5" dirty="0">
                <a:solidFill>
                  <a:srgbClr val="0000FF"/>
                </a:solidFill>
                <a:cs typeface="Arial"/>
              </a:rPr>
              <a:t>No FC</a:t>
            </a:r>
            <a:r>
              <a:rPr lang="en-US" sz="2400" spc="-15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sz="2400" spc="-5" dirty="0">
                <a:solidFill>
                  <a:srgbClr val="0000FF"/>
                </a:solidFill>
                <a:cs typeface="Arial"/>
              </a:rPr>
              <a:t>layers</a:t>
            </a:r>
            <a:endParaRPr lang="en-US" sz="2400" dirty="0">
              <a:cs typeface="Arial"/>
            </a:endParaRPr>
          </a:p>
          <a:p>
            <a:pPr lvl="1"/>
            <a:r>
              <a:rPr lang="en-US" sz="2400" spc="-5" dirty="0">
                <a:solidFill>
                  <a:srgbClr val="0000FF"/>
                </a:solidFill>
                <a:cs typeface="Arial"/>
              </a:rPr>
              <a:t>Only </a:t>
            </a:r>
            <a:r>
              <a:rPr lang="en-US" sz="2400" dirty="0">
                <a:solidFill>
                  <a:srgbClr val="0000FF"/>
                </a:solidFill>
                <a:cs typeface="Arial"/>
              </a:rPr>
              <a:t>5 million</a:t>
            </a:r>
            <a:r>
              <a:rPr lang="en-US" sz="2400" spc="-35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sz="2400" spc="-5" dirty="0">
                <a:solidFill>
                  <a:srgbClr val="0000FF"/>
                </a:solidFill>
                <a:cs typeface="Arial"/>
              </a:rPr>
              <a:t>parameters!</a:t>
            </a:r>
            <a:endParaRPr lang="en-US" sz="2400" dirty="0">
              <a:cs typeface="Arial"/>
            </a:endParaRPr>
          </a:p>
          <a:p>
            <a:pPr lvl="2"/>
            <a:r>
              <a:rPr lang="en-US" sz="2000" spc="-5" dirty="0">
                <a:solidFill>
                  <a:srgbClr val="0000FF"/>
                </a:solidFill>
                <a:latin typeface="Arial"/>
                <a:cs typeface="Arial"/>
              </a:rPr>
              <a:t>12x less than </a:t>
            </a:r>
            <a:r>
              <a:rPr lang="en-US" sz="2000" spc="-5" dirty="0" err="1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lang="en-US" sz="2000" spc="-5" dirty="0">
              <a:solidFill>
                <a:srgbClr val="0000FF"/>
              </a:solidFill>
              <a:latin typeface="Arial"/>
              <a:cs typeface="Arial"/>
            </a:endParaRPr>
          </a:p>
          <a:p>
            <a:pPr lvl="2"/>
            <a:r>
              <a:rPr lang="en-US" sz="2000" spc="-5" dirty="0">
                <a:solidFill>
                  <a:srgbClr val="0000FF"/>
                </a:solidFill>
                <a:latin typeface="Arial"/>
                <a:cs typeface="Arial"/>
              </a:rPr>
              <a:t>27x less than</a:t>
            </a:r>
            <a:r>
              <a:rPr lang="en-US" sz="20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rgbClr val="0000FF"/>
                </a:solidFill>
                <a:latin typeface="Arial"/>
                <a:cs typeface="Arial"/>
              </a:rPr>
              <a:t>VGG-16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9FE22B1-97EC-4A1F-BBB2-63E60A1C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B86FEAA-8D3E-48FD-997B-FEAC91D7F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9"/>
          <a:stretch/>
        </p:blipFill>
        <p:spPr bwMode="auto">
          <a:xfrm>
            <a:off x="6828062" y="2890631"/>
            <a:ext cx="3435537" cy="168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5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61DA49-172E-4569-96F2-2C617893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best convolution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803FBC-529D-4CF7-9F40-C80E99DCE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BA21E50-D473-4177-ACC7-A64D0A17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558"/>
          <a:stretch>
            <a:fillRect/>
          </a:stretch>
        </p:blipFill>
        <p:spPr>
          <a:xfrm>
            <a:off x="1720901" y="3356196"/>
            <a:ext cx="3964933" cy="3077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193B4AF-68A1-4679-A8EC-BC1B44CF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945"/>
          <a:stretch>
            <a:fillRect/>
          </a:stretch>
        </p:blipFill>
        <p:spPr>
          <a:xfrm>
            <a:off x="6319888" y="3356196"/>
            <a:ext cx="1984526" cy="307784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eNet">
            <a:extLst>
              <a:ext uri="{FF2B5EF4-FFF2-40B4-BE49-F238E27FC236}">
                <a16:creationId xmlns:a16="http://schemas.microsoft.com/office/drawing/2014/main" id="{D657EE64-395F-4055-8E2E-334BA5BAB18D}"/>
              </a:ext>
            </a:extLst>
          </p:cNvPr>
          <p:cNvSpPr txBox="1"/>
          <p:nvPr/>
        </p:nvSpPr>
        <p:spPr>
          <a:xfrm>
            <a:off x="2226335" y="2759594"/>
            <a:ext cx="8296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 err="1"/>
              <a:t>LeNet</a:t>
            </a:r>
            <a:endParaRPr sz="2400" dirty="0"/>
          </a:p>
        </p:txBody>
      </p:sp>
      <p:sp>
        <p:nvSpPr>
          <p:cNvPr id="9" name="AlexNet">
            <a:extLst>
              <a:ext uri="{FF2B5EF4-FFF2-40B4-BE49-F238E27FC236}">
                <a16:creationId xmlns:a16="http://schemas.microsoft.com/office/drawing/2014/main" id="{8C2E9070-2A8E-4147-A92A-A864D3EBD286}"/>
              </a:ext>
            </a:extLst>
          </p:cNvPr>
          <p:cNvSpPr txBox="1"/>
          <p:nvPr/>
        </p:nvSpPr>
        <p:spPr>
          <a:xfrm>
            <a:off x="4261238" y="2759594"/>
            <a:ext cx="107663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 err="1"/>
              <a:t>AlexNet</a:t>
            </a:r>
            <a:endParaRPr sz="2400" dirty="0"/>
          </a:p>
        </p:txBody>
      </p:sp>
      <p:sp>
        <p:nvSpPr>
          <p:cNvPr id="10" name="VGG">
            <a:extLst>
              <a:ext uri="{FF2B5EF4-FFF2-40B4-BE49-F238E27FC236}">
                <a16:creationId xmlns:a16="http://schemas.microsoft.com/office/drawing/2014/main" id="{37364FD6-BA16-4FDA-A144-C4F13F595E3A}"/>
              </a:ext>
            </a:extLst>
          </p:cNvPr>
          <p:cNvSpPr txBox="1"/>
          <p:nvPr/>
        </p:nvSpPr>
        <p:spPr>
          <a:xfrm>
            <a:off x="7087247" y="2747769"/>
            <a:ext cx="65120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/>
              <a:t>VGG</a:t>
            </a:r>
          </a:p>
        </p:txBody>
      </p:sp>
      <p:sp>
        <p:nvSpPr>
          <p:cNvPr id="11" name="1x1">
            <a:extLst>
              <a:ext uri="{FF2B5EF4-FFF2-40B4-BE49-F238E27FC236}">
                <a16:creationId xmlns:a16="http://schemas.microsoft.com/office/drawing/2014/main" id="{F3577947-19C4-4C9A-846C-CDD91762769F}"/>
              </a:ext>
            </a:extLst>
          </p:cNvPr>
          <p:cNvSpPr/>
          <p:nvPr/>
        </p:nvSpPr>
        <p:spPr>
          <a:xfrm>
            <a:off x="3324460" y="1919336"/>
            <a:ext cx="714150" cy="564987"/>
          </a:xfrm>
          <a:prstGeom prst="roundRect">
            <a:avLst>
              <a:gd name="adj" fmla="val 1896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1x1</a:t>
            </a:r>
          </a:p>
        </p:txBody>
      </p:sp>
      <p:sp>
        <p:nvSpPr>
          <p:cNvPr id="12" name="3x3">
            <a:extLst>
              <a:ext uri="{FF2B5EF4-FFF2-40B4-BE49-F238E27FC236}">
                <a16:creationId xmlns:a16="http://schemas.microsoft.com/office/drawing/2014/main" id="{B861E01F-073C-4B25-BE33-7F5078C3E3AF}"/>
              </a:ext>
            </a:extLst>
          </p:cNvPr>
          <p:cNvSpPr/>
          <p:nvPr/>
        </p:nvSpPr>
        <p:spPr>
          <a:xfrm>
            <a:off x="4531692" y="1919336"/>
            <a:ext cx="714150" cy="564987"/>
          </a:xfrm>
          <a:prstGeom prst="roundRect">
            <a:avLst>
              <a:gd name="adj" fmla="val 1896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3x3</a:t>
            </a:r>
          </a:p>
        </p:txBody>
      </p:sp>
      <p:sp>
        <p:nvSpPr>
          <p:cNvPr id="13" name="5x5">
            <a:extLst>
              <a:ext uri="{FF2B5EF4-FFF2-40B4-BE49-F238E27FC236}">
                <a16:creationId xmlns:a16="http://schemas.microsoft.com/office/drawing/2014/main" id="{3687F69A-C05B-4D0A-BE36-0D9F61F62024}"/>
              </a:ext>
            </a:extLst>
          </p:cNvPr>
          <p:cNvSpPr/>
          <p:nvPr/>
        </p:nvSpPr>
        <p:spPr>
          <a:xfrm>
            <a:off x="5738924" y="1919336"/>
            <a:ext cx="714151" cy="564987"/>
          </a:xfrm>
          <a:prstGeom prst="roundRect">
            <a:avLst>
              <a:gd name="adj" fmla="val 1896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2130818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61DA49-172E-4569-96F2-2C617893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best convolution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803FBC-529D-4CF7-9F40-C80E99DCE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BA21E50-D473-4177-ACC7-A64D0A17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558"/>
          <a:stretch>
            <a:fillRect/>
          </a:stretch>
        </p:blipFill>
        <p:spPr>
          <a:xfrm>
            <a:off x="1720901" y="3356196"/>
            <a:ext cx="3964933" cy="3077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193B4AF-68A1-4679-A8EC-BC1B44CF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945"/>
          <a:stretch>
            <a:fillRect/>
          </a:stretch>
        </p:blipFill>
        <p:spPr>
          <a:xfrm>
            <a:off x="6319888" y="3356196"/>
            <a:ext cx="1984526" cy="307784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eNet">
            <a:extLst>
              <a:ext uri="{FF2B5EF4-FFF2-40B4-BE49-F238E27FC236}">
                <a16:creationId xmlns:a16="http://schemas.microsoft.com/office/drawing/2014/main" id="{D657EE64-395F-4055-8E2E-334BA5BAB18D}"/>
              </a:ext>
            </a:extLst>
          </p:cNvPr>
          <p:cNvSpPr txBox="1"/>
          <p:nvPr/>
        </p:nvSpPr>
        <p:spPr>
          <a:xfrm>
            <a:off x="2226335" y="2759594"/>
            <a:ext cx="8296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 err="1"/>
              <a:t>LeNet</a:t>
            </a:r>
            <a:endParaRPr sz="2400" dirty="0"/>
          </a:p>
        </p:txBody>
      </p:sp>
      <p:sp>
        <p:nvSpPr>
          <p:cNvPr id="9" name="AlexNet">
            <a:extLst>
              <a:ext uri="{FF2B5EF4-FFF2-40B4-BE49-F238E27FC236}">
                <a16:creationId xmlns:a16="http://schemas.microsoft.com/office/drawing/2014/main" id="{8C2E9070-2A8E-4147-A92A-A864D3EBD286}"/>
              </a:ext>
            </a:extLst>
          </p:cNvPr>
          <p:cNvSpPr txBox="1"/>
          <p:nvPr/>
        </p:nvSpPr>
        <p:spPr>
          <a:xfrm>
            <a:off x="4261238" y="2759594"/>
            <a:ext cx="107663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 err="1"/>
              <a:t>AlexNet</a:t>
            </a:r>
            <a:endParaRPr sz="2400" dirty="0"/>
          </a:p>
        </p:txBody>
      </p:sp>
      <p:sp>
        <p:nvSpPr>
          <p:cNvPr id="10" name="VGG">
            <a:extLst>
              <a:ext uri="{FF2B5EF4-FFF2-40B4-BE49-F238E27FC236}">
                <a16:creationId xmlns:a16="http://schemas.microsoft.com/office/drawing/2014/main" id="{37364FD6-BA16-4FDA-A144-C4F13F595E3A}"/>
              </a:ext>
            </a:extLst>
          </p:cNvPr>
          <p:cNvSpPr txBox="1"/>
          <p:nvPr/>
        </p:nvSpPr>
        <p:spPr>
          <a:xfrm>
            <a:off x="7087247" y="2747769"/>
            <a:ext cx="65120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/>
              <a:t>VGG</a:t>
            </a:r>
          </a:p>
        </p:txBody>
      </p:sp>
      <p:sp>
        <p:nvSpPr>
          <p:cNvPr id="11" name="1x1">
            <a:extLst>
              <a:ext uri="{FF2B5EF4-FFF2-40B4-BE49-F238E27FC236}">
                <a16:creationId xmlns:a16="http://schemas.microsoft.com/office/drawing/2014/main" id="{F3577947-19C4-4C9A-846C-CDD91762769F}"/>
              </a:ext>
            </a:extLst>
          </p:cNvPr>
          <p:cNvSpPr/>
          <p:nvPr/>
        </p:nvSpPr>
        <p:spPr>
          <a:xfrm>
            <a:off x="3324460" y="1919336"/>
            <a:ext cx="714150" cy="564987"/>
          </a:xfrm>
          <a:prstGeom prst="roundRect">
            <a:avLst>
              <a:gd name="adj" fmla="val 1896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1x1</a:t>
            </a:r>
          </a:p>
        </p:txBody>
      </p:sp>
      <p:sp>
        <p:nvSpPr>
          <p:cNvPr id="12" name="3x3">
            <a:extLst>
              <a:ext uri="{FF2B5EF4-FFF2-40B4-BE49-F238E27FC236}">
                <a16:creationId xmlns:a16="http://schemas.microsoft.com/office/drawing/2014/main" id="{B861E01F-073C-4B25-BE33-7F5078C3E3AF}"/>
              </a:ext>
            </a:extLst>
          </p:cNvPr>
          <p:cNvSpPr/>
          <p:nvPr/>
        </p:nvSpPr>
        <p:spPr>
          <a:xfrm>
            <a:off x="4531692" y="1919336"/>
            <a:ext cx="714150" cy="564987"/>
          </a:xfrm>
          <a:prstGeom prst="roundRect">
            <a:avLst>
              <a:gd name="adj" fmla="val 1896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3x3</a:t>
            </a:r>
          </a:p>
        </p:txBody>
      </p:sp>
      <p:sp>
        <p:nvSpPr>
          <p:cNvPr id="13" name="5x5">
            <a:extLst>
              <a:ext uri="{FF2B5EF4-FFF2-40B4-BE49-F238E27FC236}">
                <a16:creationId xmlns:a16="http://schemas.microsoft.com/office/drawing/2014/main" id="{3687F69A-C05B-4D0A-BE36-0D9F61F62024}"/>
              </a:ext>
            </a:extLst>
          </p:cNvPr>
          <p:cNvSpPr/>
          <p:nvPr/>
        </p:nvSpPr>
        <p:spPr>
          <a:xfrm>
            <a:off x="5738924" y="1919336"/>
            <a:ext cx="714151" cy="564987"/>
          </a:xfrm>
          <a:prstGeom prst="roundRect">
            <a:avLst>
              <a:gd name="adj" fmla="val 1896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5x5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9FEFD5-E714-4777-BCAB-EFD3B5B430D5}"/>
              </a:ext>
            </a:extLst>
          </p:cNvPr>
          <p:cNvSpPr/>
          <p:nvPr/>
        </p:nvSpPr>
        <p:spPr>
          <a:xfrm>
            <a:off x="1396538" y="3491345"/>
            <a:ext cx="8595360" cy="174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Why choose? Just pick them all.</a:t>
            </a:r>
          </a:p>
        </p:txBody>
      </p:sp>
    </p:spTree>
    <p:extLst>
      <p:ext uri="{BB962C8B-B14F-4D97-AF65-F5344CB8AC3E}">
        <p14:creationId xmlns:p14="http://schemas.microsoft.com/office/powerpoint/2010/main" val="3090099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D40D-A23B-40DA-985D-1E3094EE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316CB-4217-4D3E-87E1-E9CBC45F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 paths extract information from different aspects, then concatenate along the output channel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2182408-4605-40EA-AE08-AECA936C7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00" y="3297790"/>
            <a:ext cx="6093574" cy="186014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80EC60A-CB04-448D-B0F9-2200BA359694}"/>
              </a:ext>
            </a:extLst>
          </p:cNvPr>
          <p:cNvSpPr/>
          <p:nvPr/>
        </p:nvSpPr>
        <p:spPr>
          <a:xfrm>
            <a:off x="721784" y="2827079"/>
            <a:ext cx="1934816" cy="1203842"/>
          </a:xfrm>
          <a:prstGeom prst="wedgeRoundRectCallout">
            <a:avLst>
              <a:gd name="adj1" fmla="val 115444"/>
              <a:gd name="adj2" fmla="val 38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with different spatial size convolutions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9B7D6F-9FEC-4A7D-B26A-ECCB5E81F3BC}"/>
              </a:ext>
            </a:extLst>
          </p:cNvPr>
          <p:cNvSpPr/>
          <p:nvPr/>
        </p:nvSpPr>
        <p:spPr>
          <a:xfrm>
            <a:off x="8117171" y="2623929"/>
            <a:ext cx="1828586" cy="858673"/>
          </a:xfrm>
          <a:prstGeom prst="wedgeRoundRectCallout">
            <a:avLst>
              <a:gd name="adj1" fmla="val -137981"/>
              <a:gd name="adj2" fmla="val 43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width/ height as input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DFD726A-C64C-47B8-AACC-BA75B9C79687}"/>
              </a:ext>
            </a:extLst>
          </p:cNvPr>
          <p:cNvSpPr/>
          <p:nvPr/>
        </p:nvSpPr>
        <p:spPr>
          <a:xfrm>
            <a:off x="7951519" y="5231181"/>
            <a:ext cx="1828586" cy="858673"/>
          </a:xfrm>
          <a:prstGeom prst="wedgeRoundRectCallout">
            <a:avLst>
              <a:gd name="adj1" fmla="val -29997"/>
              <a:gd name="adj2" fmla="val -105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spatial info with pooling</a:t>
            </a:r>
          </a:p>
        </p:txBody>
      </p:sp>
    </p:spTree>
    <p:extLst>
      <p:ext uri="{BB962C8B-B14F-4D97-AF65-F5344CB8AC3E}">
        <p14:creationId xmlns:p14="http://schemas.microsoft.com/office/powerpoint/2010/main" val="394542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D40D-A23B-40DA-985D-1E3094EE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316CB-4217-4D3E-87E1-E9CBC45F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 paths extract information from different aspects, then concatenate along the output channel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80EC60A-CB04-448D-B0F9-2200BA359694}"/>
              </a:ext>
            </a:extLst>
          </p:cNvPr>
          <p:cNvSpPr/>
          <p:nvPr/>
        </p:nvSpPr>
        <p:spPr>
          <a:xfrm>
            <a:off x="721784" y="2827079"/>
            <a:ext cx="1934816" cy="1203842"/>
          </a:xfrm>
          <a:prstGeom prst="wedgeRoundRectCallout">
            <a:avLst>
              <a:gd name="adj1" fmla="val 115444"/>
              <a:gd name="adj2" fmla="val 38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Allocate various capacities to each channel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96B3B3B3-DC45-4798-9200-FB35DCDC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820" y="3300835"/>
            <a:ext cx="5983995" cy="204715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8DD3620-3C25-4EC4-B831-8BC1D4905634}"/>
              </a:ext>
            </a:extLst>
          </p:cNvPr>
          <p:cNvSpPr/>
          <p:nvPr/>
        </p:nvSpPr>
        <p:spPr>
          <a:xfrm>
            <a:off x="721784" y="4682383"/>
            <a:ext cx="1934816" cy="1203842"/>
          </a:xfrm>
          <a:prstGeom prst="wedgeRoundRectCallout">
            <a:avLst>
              <a:gd name="adj1" fmla="val 114074"/>
              <a:gd name="adj2" fmla="val -378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 channel size to lower model capacity</a:t>
            </a:r>
          </a:p>
        </p:txBody>
      </p:sp>
    </p:spTree>
    <p:extLst>
      <p:ext uri="{BB962C8B-B14F-4D97-AF65-F5344CB8AC3E}">
        <p14:creationId xmlns:p14="http://schemas.microsoft.com/office/powerpoint/2010/main" val="429968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4CDD-F524-48AD-A28B-6275B9AC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DBD3-DEEC-4432-BD72-10310FEA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Inception blocks have fewer parameters and less computation complexity than a single 3*3 or 5*5 convolutional layer</a:t>
            </a:r>
          </a:p>
          <a:p>
            <a:r>
              <a:rPr lang="en-US" dirty="0"/>
              <a:t>Mix of different functions (powerful function class)</a:t>
            </a:r>
          </a:p>
          <a:p>
            <a:r>
              <a:rPr lang="en-US" dirty="0"/>
              <a:t>Memory and compute efficiency (good generalization)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97639AD-E228-4BDA-B409-C5F8DB9B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06" y="4339926"/>
            <a:ext cx="5080034" cy="173790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22530E65-3065-4779-A2BA-693B91130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544701"/>
              </p:ext>
            </p:extLst>
          </p:nvPr>
        </p:nvGraphicFramePr>
        <p:xfrm>
          <a:off x="1093629" y="4339926"/>
          <a:ext cx="4300139" cy="1737907"/>
        </p:xfrm>
        <a:graphic>
          <a:graphicData uri="http://schemas.openxmlformats.org/drawingml/2006/table">
            <a:tbl>
              <a:tblPr bandRow="1"/>
              <a:tblGrid>
                <a:gridCol w="1409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93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/>
                        <a:t>#</a:t>
                      </a:r>
                      <a:r>
                        <a:rPr lang="en-US" altLang="ja-JP" b="1" dirty="0"/>
                        <a:t>parameters</a:t>
                      </a:r>
                      <a:r>
                        <a:rPr b="1" dirty="0"/>
                        <a:t> 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/>
                        <a:t>FLOPS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42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/>
                        <a:t>Inception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0.16 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128 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3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/>
                        <a:t>3x3 </a:t>
                      </a:r>
                      <a:r>
                        <a:rPr lang="en-US" altLang="ja-JP" b="1" dirty="0"/>
                        <a:t>Conv</a:t>
                      </a:r>
                      <a:endParaRPr b="1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/>
                        <a:t>0.44 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346 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1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/>
                        <a:t>5x5 </a:t>
                      </a:r>
                      <a:r>
                        <a:rPr lang="en-US" altLang="ja-JP" b="1" dirty="0"/>
                        <a:t>Conv</a:t>
                      </a:r>
                      <a:endParaRPr b="1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t>1.22 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/>
                        <a:t>963 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613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09A0-975A-4768-98A0-2F899FFA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7465-89D8-4937-B77B-B387CA21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of the “</a:t>
            </a:r>
            <a:r>
              <a:rPr lang="en-US" dirty="0">
                <a:solidFill>
                  <a:srgbClr val="FF0000"/>
                </a:solidFill>
              </a:rPr>
              <a:t>Inception</a:t>
            </a:r>
            <a:r>
              <a:rPr lang="en-US" dirty="0"/>
              <a:t>” modules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6FE9D2-4BDA-4ABF-8794-AE58FA9B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2">
            <a:extLst>
              <a:ext uri="{FF2B5EF4-FFF2-40B4-BE49-F238E27FC236}">
                <a16:creationId xmlns:a16="http://schemas.microsoft.com/office/drawing/2014/main" id="{6E5D93DE-2CEF-446D-A779-8AFD24F85688}"/>
              </a:ext>
            </a:extLst>
          </p:cNvPr>
          <p:cNvSpPr/>
          <p:nvPr/>
        </p:nvSpPr>
        <p:spPr>
          <a:xfrm>
            <a:off x="10576314" y="3793328"/>
            <a:ext cx="1308100" cy="708025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3">
            <a:extLst>
              <a:ext uri="{FF2B5EF4-FFF2-40B4-BE49-F238E27FC236}">
                <a16:creationId xmlns:a16="http://schemas.microsoft.com/office/drawing/2014/main" id="{5DE74195-75AB-4B2A-871A-FE319871AA6E}"/>
              </a:ext>
            </a:extLst>
          </p:cNvPr>
          <p:cNvSpPr/>
          <p:nvPr/>
        </p:nvSpPr>
        <p:spPr>
          <a:xfrm>
            <a:off x="9706162" y="4103993"/>
            <a:ext cx="871855" cy="422275"/>
          </a:xfrm>
          <a:custGeom>
            <a:avLst/>
            <a:gdLst/>
            <a:ahLst/>
            <a:cxnLst/>
            <a:rect l="l" t="t" r="r" b="b"/>
            <a:pathLst>
              <a:path w="871854" h="422275">
                <a:moveTo>
                  <a:pt x="162511" y="251353"/>
                </a:moveTo>
                <a:lnTo>
                  <a:pt x="0" y="353007"/>
                </a:lnTo>
                <a:lnTo>
                  <a:pt x="178829" y="422024"/>
                </a:lnTo>
                <a:lnTo>
                  <a:pt x="173175" y="362884"/>
                </a:lnTo>
                <a:lnTo>
                  <a:pt x="240104" y="350866"/>
                </a:lnTo>
                <a:lnTo>
                  <a:pt x="309206" y="329090"/>
                </a:lnTo>
                <a:lnTo>
                  <a:pt x="361994" y="305800"/>
                </a:lnTo>
                <a:lnTo>
                  <a:pt x="167717" y="305800"/>
                </a:lnTo>
                <a:lnTo>
                  <a:pt x="162511" y="251353"/>
                </a:lnTo>
                <a:close/>
              </a:path>
              <a:path w="871854" h="422275">
                <a:moveTo>
                  <a:pt x="868870" y="0"/>
                </a:moveTo>
                <a:lnTo>
                  <a:pt x="786499" y="3699"/>
                </a:lnTo>
                <a:lnTo>
                  <a:pt x="705493" y="14311"/>
                </a:lnTo>
                <a:lnTo>
                  <a:pt x="629545" y="30845"/>
                </a:lnTo>
                <a:lnTo>
                  <a:pt x="560945" y="52463"/>
                </a:lnTo>
                <a:lnTo>
                  <a:pt x="501841" y="78540"/>
                </a:lnTo>
                <a:lnTo>
                  <a:pt x="454098" y="109033"/>
                </a:lnTo>
                <a:lnTo>
                  <a:pt x="421030" y="144127"/>
                </a:lnTo>
                <a:lnTo>
                  <a:pt x="405052" y="197260"/>
                </a:lnTo>
                <a:lnTo>
                  <a:pt x="401486" y="204646"/>
                </a:lnTo>
                <a:lnTo>
                  <a:pt x="341237" y="252493"/>
                </a:lnTo>
                <a:lnTo>
                  <a:pt x="289022" y="275530"/>
                </a:lnTo>
                <a:lnTo>
                  <a:pt x="226411" y="295262"/>
                </a:lnTo>
                <a:lnTo>
                  <a:pt x="167717" y="305800"/>
                </a:lnTo>
                <a:lnTo>
                  <a:pt x="361994" y="305800"/>
                </a:lnTo>
                <a:lnTo>
                  <a:pt x="416053" y="272521"/>
                </a:lnTo>
                <a:lnTo>
                  <a:pt x="449121" y="237427"/>
                </a:lnTo>
                <a:lnTo>
                  <a:pt x="465099" y="184294"/>
                </a:lnTo>
                <a:lnTo>
                  <a:pt x="468665" y="176908"/>
                </a:lnTo>
                <a:lnTo>
                  <a:pt x="528914" y="129059"/>
                </a:lnTo>
                <a:lnTo>
                  <a:pt x="581129" y="106023"/>
                </a:lnTo>
                <a:lnTo>
                  <a:pt x="644243" y="86133"/>
                </a:lnTo>
                <a:lnTo>
                  <a:pt x="715302" y="70665"/>
                </a:lnTo>
                <a:lnTo>
                  <a:pt x="791502" y="60681"/>
                </a:lnTo>
                <a:lnTo>
                  <a:pt x="871434" y="57092"/>
                </a:lnTo>
                <a:lnTo>
                  <a:pt x="8688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4D5ED0-3161-4469-B7E5-347D74E88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9"/>
          <a:stretch/>
        </p:blipFill>
        <p:spPr bwMode="auto">
          <a:xfrm>
            <a:off x="4377150" y="3149048"/>
            <a:ext cx="5276850" cy="25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936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C443-4642-43C4-8713-901FAC9A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65778-DC52-4E08-B5D0-A96E1B922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B02AAF0-0C1D-4E34-A276-36026817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2">
            <a:extLst>
              <a:ext uri="{FF2B5EF4-FFF2-40B4-BE49-F238E27FC236}">
                <a16:creationId xmlns:a16="http://schemas.microsoft.com/office/drawing/2014/main" id="{350D3936-81AD-45F7-A903-933021CF59D3}"/>
              </a:ext>
            </a:extLst>
          </p:cNvPr>
          <p:cNvSpPr/>
          <p:nvPr/>
        </p:nvSpPr>
        <p:spPr>
          <a:xfrm>
            <a:off x="10576314" y="3793328"/>
            <a:ext cx="1308100" cy="708025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6E28A-E3F5-416F-95AE-4EC4DCE2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39" y="1564815"/>
            <a:ext cx="9925878" cy="51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0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3AB0-C32C-4FF1-B581-EBC394DA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97796-1118-4FF4-A305-CC2D2A5A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461" y="1832251"/>
            <a:ext cx="3985591" cy="4351338"/>
          </a:xfrm>
        </p:spPr>
        <p:txBody>
          <a:bodyPr/>
          <a:lstStyle/>
          <a:p>
            <a:r>
              <a:rPr lang="en-US" dirty="0"/>
              <a:t>5 stages with 9 inceptions blocks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6FF8AACE-56E3-4D6E-A092-C52A9B41F9DF}"/>
              </a:ext>
            </a:extLst>
          </p:cNvPr>
          <p:cNvGrpSpPr/>
          <p:nvPr/>
        </p:nvGrpSpPr>
        <p:grpSpPr>
          <a:xfrm>
            <a:off x="7302026" y="5985292"/>
            <a:ext cx="245148" cy="574534"/>
            <a:chOff x="0" y="0"/>
            <a:chExt cx="195717" cy="480960"/>
          </a:xfrm>
        </p:grpSpPr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7D09BD95-7F08-494A-BB12-F3D7A2889EC9}"/>
                </a:ext>
              </a:extLst>
            </p:cNvPr>
            <p:cNvSpPr/>
            <p:nvPr/>
          </p:nvSpPr>
          <p:spPr>
            <a:xfrm>
              <a:off x="24004" y="9148"/>
              <a:ext cx="171714" cy="42892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F4DF19A1-173C-49DD-B860-F283A13CCFA2}"/>
                </a:ext>
              </a:extLst>
            </p:cNvPr>
            <p:cNvSpPr/>
            <p:nvPr/>
          </p:nvSpPr>
          <p:spPr>
            <a:xfrm>
              <a:off x="0" y="0"/>
              <a:ext cx="56018" cy="4809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" name="Stage 1">
            <a:extLst>
              <a:ext uri="{FF2B5EF4-FFF2-40B4-BE49-F238E27FC236}">
                <a16:creationId xmlns:a16="http://schemas.microsoft.com/office/drawing/2014/main" id="{2F8F8F15-FC1B-4AA9-8FB5-F5E9D5EBBBA8}"/>
              </a:ext>
            </a:extLst>
          </p:cNvPr>
          <p:cNvSpPr txBox="1"/>
          <p:nvPr/>
        </p:nvSpPr>
        <p:spPr>
          <a:xfrm>
            <a:off x="7637445" y="6034410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1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64BA6AB4-864E-42A0-8D96-06B02AB92C51}"/>
              </a:ext>
            </a:extLst>
          </p:cNvPr>
          <p:cNvGrpSpPr/>
          <p:nvPr/>
        </p:nvGrpSpPr>
        <p:grpSpPr>
          <a:xfrm>
            <a:off x="7282200" y="4479502"/>
            <a:ext cx="245147" cy="1197487"/>
            <a:chOff x="0" y="0"/>
            <a:chExt cx="195717" cy="84120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E2C394D1-5F17-49F2-9D25-E9FC63C4483F}"/>
                </a:ext>
              </a:extLst>
            </p:cNvPr>
            <p:cNvSpPr/>
            <p:nvPr/>
          </p:nvSpPr>
          <p:spPr>
            <a:xfrm>
              <a:off x="24004" y="16000"/>
              <a:ext cx="171714" cy="7501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4A844F41-F1D9-445F-8A5D-B35D747605A1}"/>
                </a:ext>
              </a:extLst>
            </p:cNvPr>
            <p:cNvSpPr/>
            <p:nvPr/>
          </p:nvSpPr>
          <p:spPr>
            <a:xfrm>
              <a:off x="0" y="0"/>
              <a:ext cx="56018" cy="84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1" name="Stage 2">
            <a:extLst>
              <a:ext uri="{FF2B5EF4-FFF2-40B4-BE49-F238E27FC236}">
                <a16:creationId xmlns:a16="http://schemas.microsoft.com/office/drawing/2014/main" id="{F663B98B-0B54-4FFF-98D8-A55DCB5A7B84}"/>
              </a:ext>
            </a:extLst>
          </p:cNvPr>
          <p:cNvSpPr txBox="1"/>
          <p:nvPr/>
        </p:nvSpPr>
        <p:spPr>
          <a:xfrm>
            <a:off x="7637445" y="4785750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2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90650D1C-CEFA-4712-851D-B9F236142875}"/>
              </a:ext>
            </a:extLst>
          </p:cNvPr>
          <p:cNvGrpSpPr/>
          <p:nvPr/>
        </p:nvGrpSpPr>
        <p:grpSpPr>
          <a:xfrm>
            <a:off x="7259001" y="3305746"/>
            <a:ext cx="279416" cy="795848"/>
            <a:chOff x="0" y="0"/>
            <a:chExt cx="195717" cy="575282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953D7310-4697-4C62-B0D3-93901AE8F622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6B36BF42-8866-4878-B5D7-D18DF921661C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" name="Group">
            <a:extLst>
              <a:ext uri="{FF2B5EF4-FFF2-40B4-BE49-F238E27FC236}">
                <a16:creationId xmlns:a16="http://schemas.microsoft.com/office/drawing/2014/main" id="{F1CFB1C5-E662-4924-BF58-647F22AECDEE}"/>
              </a:ext>
            </a:extLst>
          </p:cNvPr>
          <p:cNvGrpSpPr/>
          <p:nvPr/>
        </p:nvGrpSpPr>
        <p:grpSpPr>
          <a:xfrm>
            <a:off x="7306271" y="2109937"/>
            <a:ext cx="235423" cy="762064"/>
            <a:chOff x="0" y="0"/>
            <a:chExt cx="195717" cy="575282"/>
          </a:xfrm>
        </p:grpSpPr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81156461-1366-496B-A578-8C4151326A7B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98582D7E-B5CB-4F95-A4FC-9288EF801CEF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6C566040-3508-4D0A-8C17-5EDA4DE69883}"/>
              </a:ext>
            </a:extLst>
          </p:cNvPr>
          <p:cNvGrpSpPr/>
          <p:nvPr/>
        </p:nvGrpSpPr>
        <p:grpSpPr>
          <a:xfrm>
            <a:off x="7270102" y="885120"/>
            <a:ext cx="271591" cy="775459"/>
            <a:chOff x="0" y="0"/>
            <a:chExt cx="195717" cy="575282"/>
          </a:xfrm>
        </p:grpSpPr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0D7C77BA-EFA7-4CD6-9A5B-44C8A216FBDD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F31F2B1A-30CF-43F4-A66A-8758E9167E22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1" name="Stage 3">
            <a:extLst>
              <a:ext uri="{FF2B5EF4-FFF2-40B4-BE49-F238E27FC236}">
                <a16:creationId xmlns:a16="http://schemas.microsoft.com/office/drawing/2014/main" id="{EDA9C422-9642-46D6-B648-4D432BC0805D}"/>
              </a:ext>
            </a:extLst>
          </p:cNvPr>
          <p:cNvSpPr txBox="1"/>
          <p:nvPr/>
        </p:nvSpPr>
        <p:spPr>
          <a:xfrm>
            <a:off x="7637445" y="3480504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3</a:t>
            </a:r>
          </a:p>
        </p:txBody>
      </p:sp>
      <p:sp>
        <p:nvSpPr>
          <p:cNvPr id="22" name="Stage 4">
            <a:extLst>
              <a:ext uri="{FF2B5EF4-FFF2-40B4-BE49-F238E27FC236}">
                <a16:creationId xmlns:a16="http://schemas.microsoft.com/office/drawing/2014/main" id="{777CCB88-FC78-4237-9A5A-F0CB58349D32}"/>
              </a:ext>
            </a:extLst>
          </p:cNvPr>
          <p:cNvSpPr txBox="1"/>
          <p:nvPr/>
        </p:nvSpPr>
        <p:spPr>
          <a:xfrm>
            <a:off x="7637445" y="2226621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4</a:t>
            </a:r>
          </a:p>
        </p:txBody>
      </p:sp>
      <p:sp>
        <p:nvSpPr>
          <p:cNvPr id="23" name="Stage 5">
            <a:extLst>
              <a:ext uri="{FF2B5EF4-FFF2-40B4-BE49-F238E27FC236}">
                <a16:creationId xmlns:a16="http://schemas.microsoft.com/office/drawing/2014/main" id="{6A0AC32F-CD16-4A24-A793-5A8777C1043F}"/>
              </a:ext>
            </a:extLst>
          </p:cNvPr>
          <p:cNvSpPr txBox="1"/>
          <p:nvPr/>
        </p:nvSpPr>
        <p:spPr>
          <a:xfrm>
            <a:off x="7637445" y="1027906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5</a:t>
            </a:r>
          </a:p>
        </p:txBody>
      </p:sp>
      <p:sp>
        <p:nvSpPr>
          <p:cNvPr id="24" name="Output">
            <a:extLst>
              <a:ext uri="{FF2B5EF4-FFF2-40B4-BE49-F238E27FC236}">
                <a16:creationId xmlns:a16="http://schemas.microsoft.com/office/drawing/2014/main" id="{3D09EA95-E6C8-4999-A92D-B57B86759843}"/>
              </a:ext>
            </a:extLst>
          </p:cNvPr>
          <p:cNvSpPr txBox="1"/>
          <p:nvPr/>
        </p:nvSpPr>
        <p:spPr>
          <a:xfrm>
            <a:off x="7497744" y="96699"/>
            <a:ext cx="9868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/>
              <a:t>Output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9D38AAA1-8EC0-4ABD-A315-F13239A9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983" y="277644"/>
            <a:ext cx="2199308" cy="6577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AD4D6C7E-7362-46B3-956C-5A075B05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4B3C4E93-38B6-4A6B-902D-CFA2BD9A9E7A}"/>
              </a:ext>
            </a:extLst>
          </p:cNvPr>
          <p:cNvSpPr/>
          <p:nvPr/>
        </p:nvSpPr>
        <p:spPr>
          <a:xfrm>
            <a:off x="8882128" y="3087085"/>
            <a:ext cx="987287" cy="5102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9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E107-75CB-48F3-A125-5E11E55F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416B-B27E-458C-BDAF-2F1E64028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Syllabus update regarding grading</a:t>
            </a:r>
          </a:p>
          <a:p>
            <a:pPr lvl="1"/>
            <a:r>
              <a:rPr lang="en-US" dirty="0"/>
              <a:t>Homework (50%)</a:t>
            </a:r>
          </a:p>
          <a:p>
            <a:pPr lvl="2"/>
            <a:r>
              <a:rPr lang="en-US" dirty="0"/>
              <a:t>Six programming assignments</a:t>
            </a:r>
          </a:p>
          <a:p>
            <a:pPr lvl="3"/>
            <a:r>
              <a:rPr lang="en-US" dirty="0"/>
              <a:t>For Homework 6 and 7, you could select either one.</a:t>
            </a:r>
          </a:p>
          <a:p>
            <a:pPr lvl="3"/>
            <a:r>
              <a:rPr lang="en-US" dirty="0"/>
              <a:t>If you do both assignments, you will receive up to 7 bonus scores.</a:t>
            </a:r>
          </a:p>
          <a:p>
            <a:pPr lvl="1"/>
            <a:r>
              <a:rPr lang="en-US" dirty="0"/>
              <a:t>Course Project (30%)</a:t>
            </a:r>
          </a:p>
          <a:p>
            <a:pPr lvl="2"/>
            <a:r>
              <a:rPr lang="en-US" dirty="0"/>
              <a:t>Grading from peers (18pt) and the instructor (12pt)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verta"/>
                <a:hlinkClick r:id="rId2"/>
              </a:rPr>
              <a:t>More than 7 in 10 Gen-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Averta"/>
                <a:hlinkClick r:id="rId2"/>
              </a:rPr>
              <a:t>Zers</a:t>
            </a:r>
            <a:r>
              <a:rPr lang="en-US" b="1" i="0" dirty="0">
                <a:solidFill>
                  <a:srgbClr val="000000"/>
                </a:solidFill>
                <a:effectLst/>
                <a:latin typeface="Averta"/>
                <a:hlinkClick r:id="rId2"/>
              </a:rPr>
              <a:t> report symptoms of depression during pandemic, survey finds</a:t>
            </a:r>
            <a:endParaRPr lang="en-US" b="1" i="0" dirty="0">
              <a:solidFill>
                <a:srgbClr val="000000"/>
              </a:solidFill>
              <a:effectLst/>
              <a:latin typeface="Averta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4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FE57-52DF-400B-9DFC-7F85A39E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—Stages 1&amp;2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7869-04E9-4C91-AD7B-B8DAF0009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</a:t>
            </a:r>
            <a:r>
              <a:rPr lang="en-US" dirty="0" err="1"/>
              <a:t>ConvNet</a:t>
            </a:r>
            <a:endParaRPr lang="en-US" dirty="0"/>
          </a:p>
          <a:p>
            <a:pPr lvl="1"/>
            <a:r>
              <a:rPr lang="en-US" dirty="0"/>
              <a:t>3 Conv + 2 Pooling + 2 Normalization Layers</a:t>
            </a:r>
          </a:p>
          <a:p>
            <a:r>
              <a:rPr lang="en-US" dirty="0"/>
              <a:t>Smaller kernel size and output channels due to more layers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5E7826-D75C-4B06-A9E6-CD7A6EC61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2">
            <a:extLst>
              <a:ext uri="{FF2B5EF4-FFF2-40B4-BE49-F238E27FC236}">
                <a16:creationId xmlns:a16="http://schemas.microsoft.com/office/drawing/2014/main" id="{DEE008D1-08BD-4765-8D96-32F6387BF12C}"/>
              </a:ext>
            </a:extLst>
          </p:cNvPr>
          <p:cNvSpPr/>
          <p:nvPr/>
        </p:nvSpPr>
        <p:spPr>
          <a:xfrm>
            <a:off x="10908927" y="5603875"/>
            <a:ext cx="716176" cy="1172206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GoogLeNet">
            <a:extLst>
              <a:ext uri="{FF2B5EF4-FFF2-40B4-BE49-F238E27FC236}">
                <a16:creationId xmlns:a16="http://schemas.microsoft.com/office/drawing/2014/main" id="{F81F7148-BA1B-4B18-9513-5A370349DA78}"/>
              </a:ext>
            </a:extLst>
          </p:cNvPr>
          <p:cNvSpPr txBox="1"/>
          <p:nvPr/>
        </p:nvSpPr>
        <p:spPr>
          <a:xfrm>
            <a:off x="1296325" y="5029580"/>
            <a:ext cx="127337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GoogLeNet</a:t>
            </a:r>
            <a:endParaRPr dirty="0"/>
          </a:p>
        </p:txBody>
      </p:sp>
      <p:sp>
        <p:nvSpPr>
          <p:cNvPr id="7" name="AlexNet">
            <a:extLst>
              <a:ext uri="{FF2B5EF4-FFF2-40B4-BE49-F238E27FC236}">
                <a16:creationId xmlns:a16="http://schemas.microsoft.com/office/drawing/2014/main" id="{04567D8F-1169-4629-A4F5-42BAE6D7496F}"/>
              </a:ext>
            </a:extLst>
          </p:cNvPr>
          <p:cNvSpPr txBox="1"/>
          <p:nvPr/>
        </p:nvSpPr>
        <p:spPr>
          <a:xfrm>
            <a:off x="6807959" y="5029580"/>
            <a:ext cx="90457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AlexNet</a:t>
            </a:r>
            <a:endParaRPr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68BA6562-2C25-4BF2-B55E-D1A0E2D7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99" y="3566285"/>
            <a:ext cx="1881380" cy="292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1156DC5C-E23A-47E5-AFDD-E00923C3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542" y="3977680"/>
            <a:ext cx="1371601" cy="2273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2377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E333-09F4-40C8-961B-CF0E887F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—Stage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5088-2514-4ABF-B715-5D615BE1C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49DFE92-67B2-4A8B-BFC4-95DC16E4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221" y="1825625"/>
            <a:ext cx="5097802" cy="472732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6B71F5B-7801-4AC7-8D06-888A58BB5D3E}"/>
              </a:ext>
            </a:extLst>
          </p:cNvPr>
          <p:cNvSpPr/>
          <p:nvPr/>
        </p:nvSpPr>
        <p:spPr>
          <a:xfrm>
            <a:off x="1159565" y="2299252"/>
            <a:ext cx="1669774" cy="960783"/>
          </a:xfrm>
          <a:prstGeom prst="wedgeRectCallout">
            <a:avLst>
              <a:gd name="adj1" fmla="val 118826"/>
              <a:gd name="adj2" fmla="val 564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Channels allocation is different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59241F6-FC5C-47BE-B727-ECEDC7640E66}"/>
              </a:ext>
            </a:extLst>
          </p:cNvPr>
          <p:cNvSpPr/>
          <p:nvPr/>
        </p:nvSpPr>
        <p:spPr>
          <a:xfrm>
            <a:off x="7540487" y="1881808"/>
            <a:ext cx="1669774" cy="960783"/>
          </a:xfrm>
          <a:prstGeom prst="wedgeRectCallout">
            <a:avLst>
              <a:gd name="adj1" fmla="val -128396"/>
              <a:gd name="adj2" fmla="val 61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Increased output channel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C50E8BF-A359-4437-B2B5-2B75792E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82">
            <a:extLst>
              <a:ext uri="{FF2B5EF4-FFF2-40B4-BE49-F238E27FC236}">
                <a16:creationId xmlns:a16="http://schemas.microsoft.com/office/drawing/2014/main" id="{88BA942D-9D6E-44C1-AEFA-70BA64D0D777}"/>
              </a:ext>
            </a:extLst>
          </p:cNvPr>
          <p:cNvSpPr/>
          <p:nvPr/>
        </p:nvSpPr>
        <p:spPr>
          <a:xfrm>
            <a:off x="10587375" y="4442684"/>
            <a:ext cx="1308100" cy="1189490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0733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72643-FDBC-46B4-9AC0-6B4B13FF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—Stages 4&amp;5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B6C7-059C-4CE6-8367-C9472E254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B26BD3-8B76-4501-BE28-AF2255E71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2">
            <a:extLst>
              <a:ext uri="{FF2B5EF4-FFF2-40B4-BE49-F238E27FC236}">
                <a16:creationId xmlns:a16="http://schemas.microsoft.com/office/drawing/2014/main" id="{2239A0CE-8B8A-44BB-8894-328CD71F4D32}"/>
              </a:ext>
            </a:extLst>
          </p:cNvPr>
          <p:cNvSpPr/>
          <p:nvPr/>
        </p:nvSpPr>
        <p:spPr>
          <a:xfrm>
            <a:off x="10311007" y="636135"/>
            <a:ext cx="1622576" cy="3829848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1B5D8E2-77F8-417F-82E2-EC4E1078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553" y="3019174"/>
            <a:ext cx="1615598" cy="2812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53C0C1A-4791-41FA-B0DC-5BB180913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820" y="1552662"/>
            <a:ext cx="1532093" cy="50066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1A60381-8685-4331-BE1D-914A49FCD3F0}"/>
              </a:ext>
            </a:extLst>
          </p:cNvPr>
          <p:cNvSpPr/>
          <p:nvPr/>
        </p:nvSpPr>
        <p:spPr>
          <a:xfrm>
            <a:off x="948321" y="2292626"/>
            <a:ext cx="1815548" cy="788505"/>
          </a:xfrm>
          <a:prstGeom prst="wedgeRectCallout">
            <a:avLst>
              <a:gd name="adj1" fmla="val 94223"/>
              <a:gd name="adj2" fmla="val -7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Increased output channel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515A94B-2C9F-4A6B-8056-D36273999AE1}"/>
              </a:ext>
            </a:extLst>
          </p:cNvPr>
          <p:cNvSpPr/>
          <p:nvPr/>
        </p:nvSpPr>
        <p:spPr>
          <a:xfrm>
            <a:off x="948321" y="5019451"/>
            <a:ext cx="1815548" cy="788505"/>
          </a:xfrm>
          <a:prstGeom prst="wedgeRectCallout">
            <a:avLst>
              <a:gd name="adj1" fmla="val 94223"/>
              <a:gd name="adj2" fmla="val 156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Increased output channel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BBDE1CA-C8EF-4FF3-A28F-9D68742B9270}"/>
              </a:ext>
            </a:extLst>
          </p:cNvPr>
          <p:cNvSpPr/>
          <p:nvPr/>
        </p:nvSpPr>
        <p:spPr>
          <a:xfrm>
            <a:off x="7268089" y="2292626"/>
            <a:ext cx="2258705" cy="902046"/>
          </a:xfrm>
          <a:prstGeom prst="wedgeRectCallout">
            <a:avLst>
              <a:gd name="adj1" fmla="val -72050"/>
              <a:gd name="adj2" fmla="val 421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1024-dim feature to output layer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446ED5E-169F-470B-82AC-4631B52DBB7C}"/>
              </a:ext>
            </a:extLst>
          </p:cNvPr>
          <p:cNvSpPr/>
          <p:nvPr/>
        </p:nvSpPr>
        <p:spPr>
          <a:xfrm>
            <a:off x="7360854" y="3563937"/>
            <a:ext cx="2258705" cy="902046"/>
          </a:xfrm>
          <a:prstGeom prst="wedgeRectCallout">
            <a:avLst>
              <a:gd name="adj1" fmla="val -77624"/>
              <a:gd name="adj2" fmla="val 39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Increased output channel</a:t>
            </a:r>
          </a:p>
        </p:txBody>
      </p:sp>
    </p:spTree>
    <p:extLst>
      <p:ext uri="{BB962C8B-B14F-4D97-AF65-F5344CB8AC3E}">
        <p14:creationId xmlns:p14="http://schemas.microsoft.com/office/powerpoint/2010/main" val="3798071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F150-0ACE-427B-91DB-C792F92C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F84D8-39B1-45F2-BBAB-81B25A6A6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of 9 Inception modules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A3650F-8F85-4BAD-8EF9-24F94FD6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2">
            <a:extLst>
              <a:ext uri="{FF2B5EF4-FFF2-40B4-BE49-F238E27FC236}">
                <a16:creationId xmlns:a16="http://schemas.microsoft.com/office/drawing/2014/main" id="{DD729C42-508F-42F5-A381-6A81FD56F9D6}"/>
              </a:ext>
            </a:extLst>
          </p:cNvPr>
          <p:cNvSpPr/>
          <p:nvPr/>
        </p:nvSpPr>
        <p:spPr>
          <a:xfrm>
            <a:off x="10272821" y="653418"/>
            <a:ext cx="1693891" cy="4972129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0237AF8-B5BB-4965-86E1-4276C4811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9"/>
          <a:stretch/>
        </p:blipFill>
        <p:spPr bwMode="auto">
          <a:xfrm>
            <a:off x="1753220" y="2602747"/>
            <a:ext cx="5276850" cy="25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65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1B8C-5B93-4ED5-A09C-163D7F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– Output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1A0E-469B-4C2D-A2C7-25E07C80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6391" cy="4351338"/>
          </a:xfrm>
        </p:spPr>
        <p:txBody>
          <a:bodyPr/>
          <a:lstStyle/>
          <a:p>
            <a:pPr marL="2413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dirty="0">
                <a:cs typeface="Calibri"/>
              </a:rPr>
              <a:t>Using </a:t>
            </a:r>
            <a:r>
              <a:rPr lang="en-US" spc="-25" dirty="0" err="1">
                <a:solidFill>
                  <a:srgbClr val="C00000"/>
                </a:solidFill>
                <a:cs typeface="Calibri"/>
              </a:rPr>
              <a:t>AveragePool</a:t>
            </a:r>
            <a:r>
              <a:rPr lang="en-US" spc="-25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pc="-15" dirty="0">
                <a:cs typeface="Calibri"/>
              </a:rPr>
              <a:t>instead </a:t>
            </a:r>
            <a:r>
              <a:rPr lang="en-US" spc="-5" dirty="0">
                <a:cs typeface="Calibri"/>
              </a:rPr>
              <a:t>of</a:t>
            </a:r>
            <a:r>
              <a:rPr lang="en-US" spc="20" dirty="0">
                <a:cs typeface="Calibri"/>
              </a:rPr>
              <a:t> </a:t>
            </a:r>
            <a:r>
              <a:rPr lang="en-US" spc="-15" dirty="0">
                <a:solidFill>
                  <a:srgbClr val="C00000"/>
                </a:solidFill>
                <a:cs typeface="Calibri"/>
              </a:rPr>
              <a:t>Flatten</a:t>
            </a:r>
            <a:r>
              <a:rPr lang="en-US" spc="-15" dirty="0">
                <a:cs typeface="Calibri"/>
              </a:rPr>
              <a:t>.</a:t>
            </a:r>
          </a:p>
          <a:p>
            <a:pPr marL="2413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pc="-25" dirty="0" err="1">
                <a:solidFill>
                  <a:srgbClr val="C00000"/>
                </a:solidFill>
                <a:cs typeface="Calibri"/>
              </a:rPr>
              <a:t>AveragePool</a:t>
            </a:r>
            <a:r>
              <a:rPr lang="en-US" spc="-25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pc="-25" dirty="0">
                <a:cs typeface="Calibri"/>
              </a:rPr>
              <a:t>Layer for </a:t>
            </a:r>
            <a:r>
              <a:rPr lang="en-US" spc="-10" dirty="0">
                <a:cs typeface="Calibri"/>
              </a:rPr>
              <a:t>reducing </a:t>
            </a:r>
            <a:r>
              <a:rPr lang="en-US" spc="-5" dirty="0">
                <a:cs typeface="Calibri"/>
              </a:rPr>
              <a:t>the number  of </a:t>
            </a:r>
            <a:r>
              <a:rPr lang="en-US" spc="-20" dirty="0">
                <a:cs typeface="Calibri"/>
              </a:rPr>
              <a:t>parameters.</a:t>
            </a:r>
            <a:endParaRPr lang="en-US" dirty="0"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endParaRPr lang="en-US" dirty="0"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164B15-E14E-4DFA-9899-433D62893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2">
            <a:extLst>
              <a:ext uri="{FF2B5EF4-FFF2-40B4-BE49-F238E27FC236}">
                <a16:creationId xmlns:a16="http://schemas.microsoft.com/office/drawing/2014/main" id="{C901449A-2CEC-4622-97DE-55DD750F231B}"/>
              </a:ext>
            </a:extLst>
          </p:cNvPr>
          <p:cNvSpPr/>
          <p:nvPr/>
        </p:nvSpPr>
        <p:spPr>
          <a:xfrm>
            <a:off x="10313904" y="0"/>
            <a:ext cx="1039896" cy="801757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2">
            <a:extLst>
              <a:ext uri="{FF2B5EF4-FFF2-40B4-BE49-F238E27FC236}">
                <a16:creationId xmlns:a16="http://schemas.microsoft.com/office/drawing/2014/main" id="{4072FB33-7D7F-4F0A-BEE1-729493ADF978}"/>
              </a:ext>
            </a:extLst>
          </p:cNvPr>
          <p:cNvSpPr txBox="1"/>
          <p:nvPr/>
        </p:nvSpPr>
        <p:spPr>
          <a:xfrm>
            <a:off x="8239830" y="5609001"/>
            <a:ext cx="1481455" cy="502920"/>
          </a:xfrm>
          <a:prstGeom prst="rect">
            <a:avLst/>
          </a:prstGeom>
          <a:solidFill>
            <a:srgbClr val="0F9D58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875"/>
              </a:spcBef>
            </a:pPr>
            <a:r>
              <a:rPr sz="1500" spc="110" dirty="0">
                <a:solidFill>
                  <a:srgbClr val="FFFFFF"/>
                </a:solidFill>
                <a:latin typeface="Trebuchet MS"/>
                <a:cs typeface="Trebuchet MS"/>
              </a:rPr>
              <a:t>DepthConcat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53">
            <a:extLst>
              <a:ext uri="{FF2B5EF4-FFF2-40B4-BE49-F238E27FC236}">
                <a16:creationId xmlns:a16="http://schemas.microsoft.com/office/drawing/2014/main" id="{13D76631-873E-4AC7-B27E-420689F61DAF}"/>
              </a:ext>
            </a:extLst>
          </p:cNvPr>
          <p:cNvSpPr/>
          <p:nvPr/>
        </p:nvSpPr>
        <p:spPr>
          <a:xfrm>
            <a:off x="8328516" y="6105642"/>
            <a:ext cx="160710" cy="71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4">
            <a:extLst>
              <a:ext uri="{FF2B5EF4-FFF2-40B4-BE49-F238E27FC236}">
                <a16:creationId xmlns:a16="http://schemas.microsoft.com/office/drawing/2014/main" id="{9673D044-DBCB-4C84-8B0D-ED9A2BB736E1}"/>
              </a:ext>
            </a:extLst>
          </p:cNvPr>
          <p:cNvSpPr/>
          <p:nvPr/>
        </p:nvSpPr>
        <p:spPr>
          <a:xfrm>
            <a:off x="8735195" y="6110334"/>
            <a:ext cx="82935" cy="66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D5CCCC1A-A6B1-4E38-8586-54F13521AB2B}"/>
              </a:ext>
            </a:extLst>
          </p:cNvPr>
          <p:cNvSpPr/>
          <p:nvPr/>
        </p:nvSpPr>
        <p:spPr>
          <a:xfrm>
            <a:off x="9142384" y="6110334"/>
            <a:ext cx="82935" cy="666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6">
            <a:extLst>
              <a:ext uri="{FF2B5EF4-FFF2-40B4-BE49-F238E27FC236}">
                <a16:creationId xmlns:a16="http://schemas.microsoft.com/office/drawing/2014/main" id="{80509056-680B-4F29-8D12-6687400E90C7}"/>
              </a:ext>
            </a:extLst>
          </p:cNvPr>
          <p:cNvSpPr/>
          <p:nvPr/>
        </p:nvSpPr>
        <p:spPr>
          <a:xfrm>
            <a:off x="9471288" y="6105642"/>
            <a:ext cx="160710" cy="71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7">
            <a:extLst>
              <a:ext uri="{FF2B5EF4-FFF2-40B4-BE49-F238E27FC236}">
                <a16:creationId xmlns:a16="http://schemas.microsoft.com/office/drawing/2014/main" id="{F5E4167D-5605-424F-9E2F-F9301E1B69C9}"/>
              </a:ext>
            </a:extLst>
          </p:cNvPr>
          <p:cNvSpPr txBox="1"/>
          <p:nvPr/>
        </p:nvSpPr>
        <p:spPr>
          <a:xfrm>
            <a:off x="8281741" y="4491762"/>
            <a:ext cx="1397635" cy="614680"/>
          </a:xfrm>
          <a:prstGeom prst="rect">
            <a:avLst/>
          </a:prstGeom>
          <a:solidFill>
            <a:srgbClr val="DB4437"/>
          </a:solidFill>
        </p:spPr>
        <p:txBody>
          <a:bodyPr vert="horz" wrap="square" lIns="0" tIns="18415" rIns="0" bIns="0" rtlCol="0">
            <a:spAutoFit/>
          </a:bodyPr>
          <a:lstStyle/>
          <a:p>
            <a:pPr marL="223520" marR="99060" indent="-118745">
              <a:lnSpc>
                <a:spcPct val="110000"/>
              </a:lnSpc>
              <a:spcBef>
                <a:spcPts val="145"/>
              </a:spcBef>
            </a:pPr>
            <a:r>
              <a:rPr sz="1500" spc="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14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500" spc="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1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0" spc="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6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0" spc="9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0" spc="-1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0" spc="190" dirty="0">
                <a:solidFill>
                  <a:srgbClr val="FFFFFF"/>
                </a:solidFill>
                <a:latin typeface="Trebuchet MS"/>
                <a:cs typeface="Trebuchet MS"/>
              </a:rPr>
              <a:t>7x7+1(V)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2" name="object 58">
            <a:extLst>
              <a:ext uri="{FF2B5EF4-FFF2-40B4-BE49-F238E27FC236}">
                <a16:creationId xmlns:a16="http://schemas.microsoft.com/office/drawing/2014/main" id="{F3A90BDB-AE99-41C1-BBB5-A9B68F3BF77D}"/>
              </a:ext>
            </a:extLst>
          </p:cNvPr>
          <p:cNvSpPr/>
          <p:nvPr/>
        </p:nvSpPr>
        <p:spPr>
          <a:xfrm>
            <a:off x="8980257" y="5242519"/>
            <a:ext cx="0" cy="373380"/>
          </a:xfrm>
          <a:custGeom>
            <a:avLst/>
            <a:gdLst/>
            <a:ahLst/>
            <a:cxnLst/>
            <a:rect l="l" t="t" r="r" b="b"/>
            <a:pathLst>
              <a:path h="373379">
                <a:moveTo>
                  <a:pt x="0" y="0"/>
                </a:moveTo>
                <a:lnTo>
                  <a:pt x="0" y="373297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9">
            <a:extLst>
              <a:ext uri="{FF2B5EF4-FFF2-40B4-BE49-F238E27FC236}">
                <a16:creationId xmlns:a16="http://schemas.microsoft.com/office/drawing/2014/main" id="{FD4E18C3-262D-48C7-9145-45679AA0312F}"/>
              </a:ext>
            </a:extLst>
          </p:cNvPr>
          <p:cNvSpPr/>
          <p:nvPr/>
        </p:nvSpPr>
        <p:spPr>
          <a:xfrm>
            <a:off x="8924376" y="5102429"/>
            <a:ext cx="111760" cy="153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0">
            <a:extLst>
              <a:ext uri="{FF2B5EF4-FFF2-40B4-BE49-F238E27FC236}">
                <a16:creationId xmlns:a16="http://schemas.microsoft.com/office/drawing/2014/main" id="{2A1F031B-A10E-4971-9D50-C016280568D0}"/>
              </a:ext>
            </a:extLst>
          </p:cNvPr>
          <p:cNvSpPr txBox="1"/>
          <p:nvPr/>
        </p:nvSpPr>
        <p:spPr>
          <a:xfrm>
            <a:off x="8603058" y="3486247"/>
            <a:ext cx="755015" cy="502920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111125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875"/>
              </a:spcBef>
            </a:pPr>
            <a:r>
              <a:rPr sz="1500" spc="155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5" name="object 61">
            <a:extLst>
              <a:ext uri="{FF2B5EF4-FFF2-40B4-BE49-F238E27FC236}">
                <a16:creationId xmlns:a16="http://schemas.microsoft.com/office/drawing/2014/main" id="{29FE6A38-DA34-4D3A-9996-8B513EC05111}"/>
              </a:ext>
            </a:extLst>
          </p:cNvPr>
          <p:cNvSpPr/>
          <p:nvPr/>
        </p:nvSpPr>
        <p:spPr>
          <a:xfrm>
            <a:off x="8980257" y="412794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0"/>
                </a:moveTo>
                <a:lnTo>
                  <a:pt x="0" y="365337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2">
            <a:extLst>
              <a:ext uri="{FF2B5EF4-FFF2-40B4-BE49-F238E27FC236}">
                <a16:creationId xmlns:a16="http://schemas.microsoft.com/office/drawing/2014/main" id="{2FB36BD3-DD48-48F6-8138-9C020DA2326B}"/>
              </a:ext>
            </a:extLst>
          </p:cNvPr>
          <p:cNvSpPr/>
          <p:nvPr/>
        </p:nvSpPr>
        <p:spPr>
          <a:xfrm>
            <a:off x="8924376" y="3987578"/>
            <a:ext cx="111760" cy="153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3">
            <a:extLst>
              <a:ext uri="{FF2B5EF4-FFF2-40B4-BE49-F238E27FC236}">
                <a16:creationId xmlns:a16="http://schemas.microsoft.com/office/drawing/2014/main" id="{9CCDD141-7D4C-4EFB-A5F9-10842DEBBA4D}"/>
              </a:ext>
            </a:extLst>
          </p:cNvPr>
          <p:cNvSpPr txBox="1"/>
          <p:nvPr/>
        </p:nvSpPr>
        <p:spPr>
          <a:xfrm>
            <a:off x="7988365" y="2480731"/>
            <a:ext cx="1984375" cy="502920"/>
          </a:xfrm>
          <a:prstGeom prst="rect">
            <a:avLst/>
          </a:prstGeom>
          <a:solidFill>
            <a:srgbClr val="F4B40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875"/>
              </a:spcBef>
            </a:pPr>
            <a:r>
              <a:rPr sz="1500" spc="90" dirty="0">
                <a:solidFill>
                  <a:srgbClr val="FFFFFF"/>
                </a:solidFill>
                <a:latin typeface="Trebuchet MS"/>
                <a:cs typeface="Trebuchet MS"/>
              </a:rPr>
              <a:t>SoftmaxActivation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8" name="object 64">
            <a:extLst>
              <a:ext uri="{FF2B5EF4-FFF2-40B4-BE49-F238E27FC236}">
                <a16:creationId xmlns:a16="http://schemas.microsoft.com/office/drawing/2014/main" id="{73500F1D-AA32-4284-9511-6E361A460B01}"/>
              </a:ext>
            </a:extLst>
          </p:cNvPr>
          <p:cNvSpPr/>
          <p:nvPr/>
        </p:nvSpPr>
        <p:spPr>
          <a:xfrm>
            <a:off x="8980257" y="3121999"/>
            <a:ext cx="0" cy="368935"/>
          </a:xfrm>
          <a:custGeom>
            <a:avLst/>
            <a:gdLst/>
            <a:ahLst/>
            <a:cxnLst/>
            <a:rect l="l" t="t" r="r" b="b"/>
            <a:pathLst>
              <a:path h="368935">
                <a:moveTo>
                  <a:pt x="0" y="0"/>
                </a:moveTo>
                <a:lnTo>
                  <a:pt x="0" y="368884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5">
            <a:extLst>
              <a:ext uri="{FF2B5EF4-FFF2-40B4-BE49-F238E27FC236}">
                <a16:creationId xmlns:a16="http://schemas.microsoft.com/office/drawing/2014/main" id="{B97FD5AA-F6F6-49BA-9E01-7D44AEF26CEC}"/>
              </a:ext>
            </a:extLst>
          </p:cNvPr>
          <p:cNvSpPr/>
          <p:nvPr/>
        </p:nvSpPr>
        <p:spPr>
          <a:xfrm>
            <a:off x="8924376" y="2982286"/>
            <a:ext cx="111760" cy="153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6">
            <a:extLst>
              <a:ext uri="{FF2B5EF4-FFF2-40B4-BE49-F238E27FC236}">
                <a16:creationId xmlns:a16="http://schemas.microsoft.com/office/drawing/2014/main" id="{F9E15467-3D8D-4EAD-ADB0-86F7597B5B27}"/>
              </a:ext>
            </a:extLst>
          </p:cNvPr>
          <p:cNvSpPr/>
          <p:nvPr/>
        </p:nvSpPr>
        <p:spPr>
          <a:xfrm>
            <a:off x="8124855" y="1420778"/>
            <a:ext cx="1711325" cy="556260"/>
          </a:xfrm>
          <a:custGeom>
            <a:avLst/>
            <a:gdLst/>
            <a:ahLst/>
            <a:cxnLst/>
            <a:rect l="l" t="t" r="r" b="b"/>
            <a:pathLst>
              <a:path w="1711325" h="556260">
                <a:moveTo>
                  <a:pt x="1710805" y="392988"/>
                </a:moveTo>
                <a:lnTo>
                  <a:pt x="1710805" y="162781"/>
                </a:lnTo>
                <a:lnTo>
                  <a:pt x="1209731" y="0"/>
                </a:lnTo>
                <a:lnTo>
                  <a:pt x="501073" y="0"/>
                </a:lnTo>
                <a:lnTo>
                  <a:pt x="0" y="162781"/>
                </a:lnTo>
                <a:lnTo>
                  <a:pt x="0" y="392988"/>
                </a:lnTo>
                <a:lnTo>
                  <a:pt x="501073" y="555770"/>
                </a:lnTo>
                <a:lnTo>
                  <a:pt x="1209731" y="555770"/>
                </a:lnTo>
                <a:lnTo>
                  <a:pt x="1710805" y="392988"/>
                </a:lnTo>
                <a:close/>
              </a:path>
            </a:pathLst>
          </a:custGeom>
          <a:ln w="13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7">
            <a:extLst>
              <a:ext uri="{FF2B5EF4-FFF2-40B4-BE49-F238E27FC236}">
                <a16:creationId xmlns:a16="http://schemas.microsoft.com/office/drawing/2014/main" id="{6B134A1B-82E9-4CFC-A181-98741763D9CA}"/>
              </a:ext>
            </a:extLst>
          </p:cNvPr>
          <p:cNvSpPr txBox="1"/>
          <p:nvPr/>
        </p:nvSpPr>
        <p:spPr>
          <a:xfrm>
            <a:off x="8520507" y="1540748"/>
            <a:ext cx="91440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00" spc="75" dirty="0">
                <a:latin typeface="Trebuchet MS"/>
                <a:cs typeface="Trebuchet MS"/>
              </a:rPr>
              <a:t>s</a:t>
            </a:r>
            <a:r>
              <a:rPr sz="1500" spc="145" dirty="0">
                <a:latin typeface="Trebuchet MS"/>
                <a:cs typeface="Trebuchet MS"/>
              </a:rPr>
              <a:t>o</a:t>
            </a:r>
            <a:r>
              <a:rPr sz="1500" spc="-65" dirty="0">
                <a:latin typeface="Trebuchet MS"/>
                <a:cs typeface="Trebuchet MS"/>
              </a:rPr>
              <a:t>f</a:t>
            </a:r>
            <a:r>
              <a:rPr sz="1500" spc="60" dirty="0">
                <a:latin typeface="Trebuchet MS"/>
                <a:cs typeface="Trebuchet MS"/>
              </a:rPr>
              <a:t>t</a:t>
            </a:r>
            <a:r>
              <a:rPr sz="1500" spc="155" dirty="0">
                <a:latin typeface="Trebuchet MS"/>
                <a:cs typeface="Trebuchet MS"/>
              </a:rPr>
              <a:t>m</a:t>
            </a:r>
            <a:r>
              <a:rPr sz="1500" spc="114" dirty="0">
                <a:latin typeface="Trebuchet MS"/>
                <a:cs typeface="Trebuchet MS"/>
              </a:rPr>
              <a:t>a</a:t>
            </a:r>
            <a:r>
              <a:rPr sz="1500" spc="145" dirty="0">
                <a:latin typeface="Trebuchet MS"/>
                <a:cs typeface="Trebuchet MS"/>
              </a:rPr>
              <a:t>x</a:t>
            </a:r>
            <a:r>
              <a:rPr sz="1500" spc="190" dirty="0">
                <a:latin typeface="Trebuchet MS"/>
                <a:cs typeface="Trebuchet MS"/>
              </a:rPr>
              <a:t>2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2" name="object 68">
            <a:extLst>
              <a:ext uri="{FF2B5EF4-FFF2-40B4-BE49-F238E27FC236}">
                <a16:creationId xmlns:a16="http://schemas.microsoft.com/office/drawing/2014/main" id="{9E14C0AB-EE6D-4F86-8223-F393263215A2}"/>
              </a:ext>
            </a:extLst>
          </p:cNvPr>
          <p:cNvSpPr/>
          <p:nvPr/>
        </p:nvSpPr>
        <p:spPr>
          <a:xfrm>
            <a:off x="8980257" y="2114793"/>
            <a:ext cx="0" cy="368935"/>
          </a:xfrm>
          <a:custGeom>
            <a:avLst/>
            <a:gdLst/>
            <a:ahLst/>
            <a:cxnLst/>
            <a:rect l="l" t="t" r="r" b="b"/>
            <a:pathLst>
              <a:path h="368935">
                <a:moveTo>
                  <a:pt x="0" y="0"/>
                </a:moveTo>
                <a:lnTo>
                  <a:pt x="0" y="368828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69">
            <a:extLst>
              <a:ext uri="{FF2B5EF4-FFF2-40B4-BE49-F238E27FC236}">
                <a16:creationId xmlns:a16="http://schemas.microsoft.com/office/drawing/2014/main" id="{3C1C8C0B-7692-495F-9A73-3FCB51C5D99D}"/>
              </a:ext>
            </a:extLst>
          </p:cNvPr>
          <p:cNvSpPr/>
          <p:nvPr/>
        </p:nvSpPr>
        <p:spPr>
          <a:xfrm>
            <a:off x="8924376" y="1973279"/>
            <a:ext cx="111760" cy="153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74">
            <a:extLst>
              <a:ext uri="{FF2B5EF4-FFF2-40B4-BE49-F238E27FC236}">
                <a16:creationId xmlns:a16="http://schemas.microsoft.com/office/drawing/2014/main" id="{3DD536F1-308F-4CF5-868E-4D3A21EBA5AA}"/>
              </a:ext>
            </a:extLst>
          </p:cNvPr>
          <p:cNvSpPr txBox="1"/>
          <p:nvPr/>
        </p:nvSpPr>
        <p:spPr>
          <a:xfrm>
            <a:off x="6256838" y="5154953"/>
            <a:ext cx="2172970" cy="40068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301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9"/>
              </a:spcBef>
            </a:pPr>
            <a:r>
              <a:rPr sz="2000" spc="-5" dirty="0">
                <a:latin typeface="Calibri"/>
                <a:cs typeface="Calibri"/>
              </a:rPr>
              <a:t>Shape: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7×7×1024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75">
            <a:extLst>
              <a:ext uri="{FF2B5EF4-FFF2-40B4-BE49-F238E27FC236}">
                <a16:creationId xmlns:a16="http://schemas.microsoft.com/office/drawing/2014/main" id="{E2A65B41-5A02-4B25-8D22-C55CD4A3184B}"/>
              </a:ext>
            </a:extLst>
          </p:cNvPr>
          <p:cNvSpPr txBox="1"/>
          <p:nvPr/>
        </p:nvSpPr>
        <p:spPr>
          <a:xfrm>
            <a:off x="6256838" y="4030864"/>
            <a:ext cx="2172970" cy="40068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301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9"/>
              </a:spcBef>
            </a:pPr>
            <a:r>
              <a:rPr sz="2000" spc="-5" dirty="0">
                <a:latin typeface="Calibri"/>
                <a:cs typeface="Calibri"/>
              </a:rPr>
              <a:t>Shape: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1×1×1024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76">
            <a:extLst>
              <a:ext uri="{FF2B5EF4-FFF2-40B4-BE49-F238E27FC236}">
                <a16:creationId xmlns:a16="http://schemas.microsoft.com/office/drawing/2014/main" id="{99F5C3DC-5A01-4090-A1B8-E5868C5A9BBC}"/>
              </a:ext>
            </a:extLst>
          </p:cNvPr>
          <p:cNvSpPr txBox="1"/>
          <p:nvPr/>
        </p:nvSpPr>
        <p:spPr>
          <a:xfrm>
            <a:off x="6256838" y="3149728"/>
            <a:ext cx="2172970" cy="40068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3019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259"/>
              </a:spcBef>
            </a:pPr>
            <a:r>
              <a:rPr sz="2000" spc="-5" dirty="0">
                <a:latin typeface="Calibri"/>
                <a:cs typeface="Calibri"/>
              </a:rPr>
              <a:t>Shape: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5" dirty="0">
                <a:latin typeface="Cambria Math"/>
                <a:cs typeface="Cambria Math"/>
              </a:rPr>
              <a:t>1000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72">
            <a:extLst>
              <a:ext uri="{FF2B5EF4-FFF2-40B4-BE49-F238E27FC236}">
                <a16:creationId xmlns:a16="http://schemas.microsoft.com/office/drawing/2014/main" id="{9F02D631-6DD5-4EF8-B8B5-5091F4F35F55}"/>
              </a:ext>
            </a:extLst>
          </p:cNvPr>
          <p:cNvSpPr/>
          <p:nvPr/>
        </p:nvSpPr>
        <p:spPr>
          <a:xfrm>
            <a:off x="9747318" y="794677"/>
            <a:ext cx="592619" cy="619021"/>
          </a:xfrm>
          <a:custGeom>
            <a:avLst/>
            <a:gdLst/>
            <a:ahLst/>
            <a:cxnLst/>
            <a:rect l="l" t="t" r="r" b="b"/>
            <a:pathLst>
              <a:path w="645795" h="979805">
                <a:moveTo>
                  <a:pt x="0" y="798192"/>
                </a:moveTo>
                <a:lnTo>
                  <a:pt x="63088" y="979200"/>
                </a:lnTo>
                <a:lnTo>
                  <a:pt x="170041" y="820125"/>
                </a:lnTo>
                <a:lnTo>
                  <a:pt x="113850" y="812877"/>
                </a:lnTo>
                <a:lnTo>
                  <a:pt x="114800" y="806390"/>
                </a:lnTo>
                <a:lnTo>
                  <a:pt x="115073" y="805566"/>
                </a:lnTo>
                <a:lnTo>
                  <a:pt x="57161" y="805566"/>
                </a:lnTo>
                <a:lnTo>
                  <a:pt x="0" y="798192"/>
                </a:lnTo>
                <a:close/>
              </a:path>
              <a:path w="645795" h="979805">
                <a:moveTo>
                  <a:pt x="588472" y="0"/>
                </a:moveTo>
                <a:lnTo>
                  <a:pt x="582377" y="89307"/>
                </a:lnTo>
                <a:lnTo>
                  <a:pt x="565500" y="174057"/>
                </a:lnTo>
                <a:lnTo>
                  <a:pt x="539308" y="253211"/>
                </a:lnTo>
                <a:lnTo>
                  <a:pt x="505555" y="323673"/>
                </a:lnTo>
                <a:lnTo>
                  <a:pt x="466216" y="382330"/>
                </a:lnTo>
                <a:lnTo>
                  <a:pt x="422970" y="426878"/>
                </a:lnTo>
                <a:lnTo>
                  <a:pt x="380687" y="453111"/>
                </a:lnTo>
                <a:lnTo>
                  <a:pt x="308184" y="465274"/>
                </a:lnTo>
                <a:lnTo>
                  <a:pt x="277373" y="475061"/>
                </a:lnTo>
                <a:lnTo>
                  <a:pt x="219588" y="510861"/>
                </a:lnTo>
                <a:lnTo>
                  <a:pt x="169256" y="562703"/>
                </a:lnTo>
                <a:lnTo>
                  <a:pt x="124753" y="629065"/>
                </a:lnTo>
                <a:lnTo>
                  <a:pt x="87647" y="706527"/>
                </a:lnTo>
                <a:lnTo>
                  <a:pt x="58976" y="793174"/>
                </a:lnTo>
                <a:lnTo>
                  <a:pt x="57161" y="805566"/>
                </a:lnTo>
                <a:lnTo>
                  <a:pt x="115073" y="805566"/>
                </a:lnTo>
                <a:lnTo>
                  <a:pt x="140760" y="727934"/>
                </a:lnTo>
                <a:lnTo>
                  <a:pt x="174514" y="657472"/>
                </a:lnTo>
                <a:lnTo>
                  <a:pt x="213851" y="598815"/>
                </a:lnTo>
                <a:lnTo>
                  <a:pt x="257098" y="554268"/>
                </a:lnTo>
                <a:lnTo>
                  <a:pt x="299382" y="528034"/>
                </a:lnTo>
                <a:lnTo>
                  <a:pt x="371883" y="515871"/>
                </a:lnTo>
                <a:lnTo>
                  <a:pt x="402695" y="506084"/>
                </a:lnTo>
                <a:lnTo>
                  <a:pt x="460481" y="470286"/>
                </a:lnTo>
                <a:lnTo>
                  <a:pt x="510811" y="418442"/>
                </a:lnTo>
                <a:lnTo>
                  <a:pt x="555315" y="352080"/>
                </a:lnTo>
                <a:lnTo>
                  <a:pt x="592421" y="274619"/>
                </a:lnTo>
                <a:lnTo>
                  <a:pt x="620862" y="188669"/>
                </a:lnTo>
                <a:lnTo>
                  <a:pt x="639144" y="96865"/>
                </a:lnTo>
                <a:lnTo>
                  <a:pt x="645490" y="3892"/>
                </a:lnTo>
                <a:lnTo>
                  <a:pt x="5884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77">
            <a:extLst>
              <a:ext uri="{FF2B5EF4-FFF2-40B4-BE49-F238E27FC236}">
                <a16:creationId xmlns:a16="http://schemas.microsoft.com/office/drawing/2014/main" id="{32B9D408-F660-454A-BA6B-4BAA54A0727B}"/>
              </a:ext>
            </a:extLst>
          </p:cNvPr>
          <p:cNvSpPr/>
          <p:nvPr/>
        </p:nvSpPr>
        <p:spPr>
          <a:xfrm>
            <a:off x="127936" y="4583389"/>
            <a:ext cx="5634355" cy="1385570"/>
          </a:xfrm>
          <a:custGeom>
            <a:avLst/>
            <a:gdLst/>
            <a:ahLst/>
            <a:cxnLst/>
            <a:rect l="l" t="t" r="r" b="b"/>
            <a:pathLst>
              <a:path w="5634355" h="1385570">
                <a:moveTo>
                  <a:pt x="0" y="0"/>
                </a:moveTo>
                <a:lnTo>
                  <a:pt x="5633882" y="0"/>
                </a:lnTo>
                <a:lnTo>
                  <a:pt x="5633882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8">
            <a:extLst>
              <a:ext uri="{FF2B5EF4-FFF2-40B4-BE49-F238E27FC236}">
                <a16:creationId xmlns:a16="http://schemas.microsoft.com/office/drawing/2014/main" id="{EE7F1A23-A48B-406D-A105-8BDDD3A730B5}"/>
              </a:ext>
            </a:extLst>
          </p:cNvPr>
          <p:cNvSpPr txBox="1"/>
          <p:nvPr/>
        </p:nvSpPr>
        <p:spPr>
          <a:xfrm>
            <a:off x="206676" y="4591009"/>
            <a:ext cx="5452745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2800" b="1" spc="-10" dirty="0">
                <a:latin typeface="Calibri"/>
                <a:cs typeface="Calibri"/>
              </a:rPr>
              <a:t>Question: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25" dirty="0">
                <a:solidFill>
                  <a:srgbClr val="C00000"/>
                </a:solidFill>
                <a:latin typeface="Calibri"/>
                <a:cs typeface="Calibri"/>
              </a:rPr>
              <a:t>AveragePool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replaced  </a:t>
            </a:r>
            <a:r>
              <a:rPr sz="2800" spc="-5" dirty="0">
                <a:latin typeface="Calibri"/>
                <a:cs typeface="Calibri"/>
              </a:rPr>
              <a:t>by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Flatten</a:t>
            </a:r>
            <a:r>
              <a:rPr sz="2800" spc="-15" dirty="0">
                <a:latin typeface="Calibri"/>
                <a:cs typeface="Calibri"/>
              </a:rPr>
              <a:t>, </a:t>
            </a:r>
            <a:r>
              <a:rPr sz="2800" spc="-5" dirty="0">
                <a:latin typeface="Calibri"/>
                <a:cs typeface="Calibri"/>
              </a:rPr>
              <a:t>then </a:t>
            </a: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5" dirty="0">
                <a:latin typeface="Calibri"/>
                <a:cs typeface="Calibri"/>
              </a:rPr>
              <a:t>will </a:t>
            </a:r>
            <a:r>
              <a:rPr sz="2800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#params 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FC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layer?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260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9894-8498-4BD5-9283-5DF90545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– Output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816F-93C9-472A-BDB2-0E18B6127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Global Average Pooling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1EF98A-D7F0-4F50-A3A5-51A0EDA11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19" y="2519156"/>
            <a:ext cx="71818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7DAE5F-6285-4944-9810-AB0EC9E44EDA}"/>
              </a:ext>
            </a:extLst>
          </p:cNvPr>
          <p:cNvSpPr/>
          <p:nvPr/>
        </p:nvSpPr>
        <p:spPr>
          <a:xfrm>
            <a:off x="921327" y="5530632"/>
            <a:ext cx="3833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dium-content-serif-font"/>
              </a:rPr>
              <a:t>Number of weights (connections) above = 7×7×1024×1024 = 51.3M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88A8C-09AB-4FCD-99EB-6337E809487E}"/>
              </a:ext>
            </a:extLst>
          </p:cNvPr>
          <p:cNvSpPr/>
          <p:nvPr/>
        </p:nvSpPr>
        <p:spPr>
          <a:xfrm>
            <a:off x="5277036" y="5563568"/>
            <a:ext cx="235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edium-content-serif-font"/>
              </a:rPr>
              <a:t>Number of weights = 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AAF6D-C8E4-4ED5-9889-D7F3BCF30573}"/>
              </a:ext>
            </a:extLst>
          </p:cNvPr>
          <p:cNvSpPr/>
          <p:nvPr/>
        </p:nvSpPr>
        <p:spPr>
          <a:xfrm>
            <a:off x="8304415" y="1767262"/>
            <a:ext cx="38875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edium-content-serif-font"/>
              </a:rPr>
              <a:t>a move from FC layers to </a:t>
            </a:r>
            <a:r>
              <a:rPr lang="en-US" sz="2000" b="1" dirty="0">
                <a:latin typeface="medium-content-serif-font"/>
              </a:rPr>
              <a:t>average pooling improved the top-1 accuracy by about 0.6%.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5467C-7A1A-4A6C-BD86-12AB982408C1}"/>
              </a:ext>
            </a:extLst>
          </p:cNvPr>
          <p:cNvSpPr/>
          <p:nvPr/>
        </p:nvSpPr>
        <p:spPr>
          <a:xfrm>
            <a:off x="6453448" y="624510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https://medium.com/coinmonks/paper-review-of-googlenet-inception-v1-winner-of-ilsvlc-2014-image-classification-c2b3565a64e7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3368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C683-A4E4-4305-8BA7-AFB64419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– Auxiliary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CE91-9B2A-4726-A620-99F68894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pc="-5" dirty="0">
                <a:cs typeface="Calibri"/>
              </a:rPr>
              <a:t>During </a:t>
            </a:r>
            <a:r>
              <a:rPr lang="en-US" b="1" spc="-25" dirty="0">
                <a:cs typeface="Calibri"/>
              </a:rPr>
              <a:t>Training: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Inject additional gradient at lower layers</a:t>
            </a:r>
          </a:p>
          <a:p>
            <a:pPr lvl="1"/>
            <a:r>
              <a:rPr lang="en-US" dirty="0"/>
              <a:t>Make the optimization easier</a:t>
            </a:r>
          </a:p>
          <a:p>
            <a:pPr lvl="1"/>
            <a:endParaRPr lang="en-US" dirty="0"/>
          </a:p>
          <a:p>
            <a:r>
              <a:rPr lang="en-US" b="1" dirty="0"/>
              <a:t>During Test:</a:t>
            </a:r>
          </a:p>
          <a:p>
            <a:pPr lvl="1"/>
            <a:r>
              <a:rPr lang="en-US" dirty="0"/>
              <a:t>Disable the auxiliary outputs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4BAAF8-2A2A-4D71-B2A5-4AF18F69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82">
            <a:extLst>
              <a:ext uri="{FF2B5EF4-FFF2-40B4-BE49-F238E27FC236}">
                <a16:creationId xmlns:a16="http://schemas.microsoft.com/office/drawing/2014/main" id="{7B6C6855-053F-4B2D-BA0C-7078C40C2498}"/>
              </a:ext>
            </a:extLst>
          </p:cNvPr>
          <p:cNvSpPr/>
          <p:nvPr/>
        </p:nvSpPr>
        <p:spPr>
          <a:xfrm>
            <a:off x="11273361" y="1226507"/>
            <a:ext cx="415057" cy="1117753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2">
            <a:extLst>
              <a:ext uri="{FF2B5EF4-FFF2-40B4-BE49-F238E27FC236}">
                <a16:creationId xmlns:a16="http://schemas.microsoft.com/office/drawing/2014/main" id="{0D4847A0-F48A-4270-9854-BE83AD5E41CA}"/>
              </a:ext>
            </a:extLst>
          </p:cNvPr>
          <p:cNvSpPr/>
          <p:nvPr/>
        </p:nvSpPr>
        <p:spPr>
          <a:xfrm>
            <a:off x="11504607" y="2717376"/>
            <a:ext cx="415057" cy="1117753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2">
            <a:extLst>
              <a:ext uri="{FF2B5EF4-FFF2-40B4-BE49-F238E27FC236}">
                <a16:creationId xmlns:a16="http://schemas.microsoft.com/office/drawing/2014/main" id="{2E13C9A3-814F-4F1D-82CF-141EDCEE7961}"/>
              </a:ext>
            </a:extLst>
          </p:cNvPr>
          <p:cNvSpPr txBox="1"/>
          <p:nvPr/>
        </p:nvSpPr>
        <p:spPr>
          <a:xfrm>
            <a:off x="8367533" y="6083265"/>
            <a:ext cx="1258570" cy="492125"/>
          </a:xfrm>
          <a:prstGeom prst="rect">
            <a:avLst/>
          </a:prstGeom>
          <a:solidFill>
            <a:srgbClr val="DB4437"/>
          </a:solidFill>
        </p:spPr>
        <p:txBody>
          <a:bodyPr vert="horz" wrap="square" lIns="0" tIns="16510" rIns="0" bIns="0" rtlCol="0">
            <a:spAutoFit/>
          </a:bodyPr>
          <a:lstStyle/>
          <a:p>
            <a:pPr marL="201295" marR="88900" indent="-107314">
              <a:lnSpc>
                <a:spcPct val="110000"/>
              </a:lnSpc>
              <a:spcBef>
                <a:spcPts val="130"/>
              </a:spcBef>
            </a:pPr>
            <a:r>
              <a:rPr sz="1350" spc="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50" spc="13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50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5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50" spc="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50" spc="13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50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5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50" spc="8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350" spc="-1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350" spc="170" dirty="0">
                <a:solidFill>
                  <a:srgbClr val="FFFFFF"/>
                </a:solidFill>
                <a:latin typeface="Trebuchet MS"/>
                <a:cs typeface="Trebuchet MS"/>
              </a:rPr>
              <a:t>5x5+3(V)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53">
            <a:extLst>
              <a:ext uri="{FF2B5EF4-FFF2-40B4-BE49-F238E27FC236}">
                <a16:creationId xmlns:a16="http://schemas.microsoft.com/office/drawing/2014/main" id="{C8177A4E-DF33-42FE-A9F6-1A52E22ACB9C}"/>
              </a:ext>
            </a:extLst>
          </p:cNvPr>
          <p:cNvSpPr txBox="1"/>
          <p:nvPr/>
        </p:nvSpPr>
        <p:spPr>
          <a:xfrm>
            <a:off x="8480766" y="5077728"/>
            <a:ext cx="1031875" cy="553085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16510" rIns="0" bIns="0" rtlCol="0">
            <a:spAutoFit/>
          </a:bodyPr>
          <a:lstStyle/>
          <a:p>
            <a:pPr marL="93980" marR="86360" indent="194945">
              <a:lnSpc>
                <a:spcPct val="110000"/>
              </a:lnSpc>
              <a:spcBef>
                <a:spcPts val="130"/>
              </a:spcBef>
            </a:pPr>
            <a:r>
              <a:rPr sz="1350" spc="135" dirty="0">
                <a:solidFill>
                  <a:srgbClr val="FFFFFF"/>
                </a:solidFill>
                <a:latin typeface="Trebuchet MS"/>
                <a:cs typeface="Trebuchet MS"/>
              </a:rPr>
              <a:t>Conv  </a:t>
            </a:r>
            <a:r>
              <a:rPr sz="1350" spc="16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350" spc="14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350" spc="31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350" spc="33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1350" spc="1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350" spc="6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350" spc="14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9" name="object 54">
            <a:extLst>
              <a:ext uri="{FF2B5EF4-FFF2-40B4-BE49-F238E27FC236}">
                <a16:creationId xmlns:a16="http://schemas.microsoft.com/office/drawing/2014/main" id="{AF93F891-1A5E-4980-BB86-DB14E433404C}"/>
              </a:ext>
            </a:extLst>
          </p:cNvPr>
          <p:cNvSpPr/>
          <p:nvPr/>
        </p:nvSpPr>
        <p:spPr>
          <a:xfrm>
            <a:off x="8996610" y="5753173"/>
            <a:ext cx="0" cy="333375"/>
          </a:xfrm>
          <a:custGeom>
            <a:avLst/>
            <a:gdLst/>
            <a:ahLst/>
            <a:cxnLst/>
            <a:rect l="l" t="t" r="r" b="b"/>
            <a:pathLst>
              <a:path h="333375">
                <a:moveTo>
                  <a:pt x="0" y="0"/>
                </a:moveTo>
                <a:lnTo>
                  <a:pt x="0" y="332795"/>
                </a:lnTo>
              </a:path>
            </a:pathLst>
          </a:custGeom>
          <a:ln w="125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5">
            <a:extLst>
              <a:ext uri="{FF2B5EF4-FFF2-40B4-BE49-F238E27FC236}">
                <a16:creationId xmlns:a16="http://schemas.microsoft.com/office/drawing/2014/main" id="{A5E76B78-1290-44CB-B123-10BB4F821362}"/>
              </a:ext>
            </a:extLst>
          </p:cNvPr>
          <p:cNvSpPr/>
          <p:nvPr/>
        </p:nvSpPr>
        <p:spPr>
          <a:xfrm>
            <a:off x="8946286" y="5626547"/>
            <a:ext cx="100648" cy="138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6">
            <a:extLst>
              <a:ext uri="{FF2B5EF4-FFF2-40B4-BE49-F238E27FC236}">
                <a16:creationId xmlns:a16="http://schemas.microsoft.com/office/drawing/2014/main" id="{22095E61-71A9-4C18-ACFE-0EC1F001CEFA}"/>
              </a:ext>
            </a:extLst>
          </p:cNvPr>
          <p:cNvSpPr txBox="1"/>
          <p:nvPr/>
        </p:nvSpPr>
        <p:spPr>
          <a:xfrm>
            <a:off x="8656908" y="4172743"/>
            <a:ext cx="679450" cy="452755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9969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785"/>
              </a:spcBef>
            </a:pPr>
            <a:r>
              <a:rPr sz="1350" spc="14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" name="object 57">
            <a:extLst>
              <a:ext uri="{FF2B5EF4-FFF2-40B4-BE49-F238E27FC236}">
                <a16:creationId xmlns:a16="http://schemas.microsoft.com/office/drawing/2014/main" id="{D31D3BBC-7ECD-4B0B-AFC9-96756A358442}"/>
              </a:ext>
            </a:extLst>
          </p:cNvPr>
          <p:cNvSpPr/>
          <p:nvPr/>
        </p:nvSpPr>
        <p:spPr>
          <a:xfrm>
            <a:off x="8996610" y="4750287"/>
            <a:ext cx="0" cy="328930"/>
          </a:xfrm>
          <a:custGeom>
            <a:avLst/>
            <a:gdLst/>
            <a:ahLst/>
            <a:cxnLst/>
            <a:rect l="l" t="t" r="r" b="b"/>
            <a:pathLst>
              <a:path h="328929">
                <a:moveTo>
                  <a:pt x="0" y="0"/>
                </a:moveTo>
                <a:lnTo>
                  <a:pt x="0" y="328810"/>
                </a:lnTo>
              </a:path>
            </a:pathLst>
          </a:custGeom>
          <a:ln w="125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8">
            <a:extLst>
              <a:ext uri="{FF2B5EF4-FFF2-40B4-BE49-F238E27FC236}">
                <a16:creationId xmlns:a16="http://schemas.microsoft.com/office/drawing/2014/main" id="{87C4A140-8962-48EE-AA58-2A21A5C90440}"/>
              </a:ext>
            </a:extLst>
          </p:cNvPr>
          <p:cNvSpPr/>
          <p:nvPr/>
        </p:nvSpPr>
        <p:spPr>
          <a:xfrm>
            <a:off x="8946286" y="4623950"/>
            <a:ext cx="100648" cy="138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9">
            <a:extLst>
              <a:ext uri="{FF2B5EF4-FFF2-40B4-BE49-F238E27FC236}">
                <a16:creationId xmlns:a16="http://schemas.microsoft.com/office/drawing/2014/main" id="{0C160B48-C5F9-42F2-80D5-71E5400D8F02}"/>
              </a:ext>
            </a:extLst>
          </p:cNvPr>
          <p:cNvSpPr txBox="1"/>
          <p:nvPr/>
        </p:nvSpPr>
        <p:spPr>
          <a:xfrm>
            <a:off x="8656908" y="3217482"/>
            <a:ext cx="679450" cy="452755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9969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785"/>
              </a:spcBef>
            </a:pPr>
            <a:r>
              <a:rPr sz="1350" spc="14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5" name="object 60">
            <a:extLst>
              <a:ext uri="{FF2B5EF4-FFF2-40B4-BE49-F238E27FC236}">
                <a16:creationId xmlns:a16="http://schemas.microsoft.com/office/drawing/2014/main" id="{789C8B77-B524-4C6F-9AA9-D1744B2FCDE0}"/>
              </a:ext>
            </a:extLst>
          </p:cNvPr>
          <p:cNvSpPr/>
          <p:nvPr/>
        </p:nvSpPr>
        <p:spPr>
          <a:xfrm>
            <a:off x="8996610" y="3794348"/>
            <a:ext cx="0" cy="384810"/>
          </a:xfrm>
          <a:custGeom>
            <a:avLst/>
            <a:gdLst/>
            <a:ahLst/>
            <a:cxnLst/>
            <a:rect l="l" t="t" r="r" b="b"/>
            <a:pathLst>
              <a:path h="384810">
                <a:moveTo>
                  <a:pt x="0" y="0"/>
                </a:moveTo>
                <a:lnTo>
                  <a:pt x="0" y="384530"/>
                </a:lnTo>
              </a:path>
            </a:pathLst>
          </a:custGeom>
          <a:ln w="125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1">
            <a:extLst>
              <a:ext uri="{FF2B5EF4-FFF2-40B4-BE49-F238E27FC236}">
                <a16:creationId xmlns:a16="http://schemas.microsoft.com/office/drawing/2014/main" id="{FF8E9F86-1598-4712-9B5F-B859B75B0C1F}"/>
              </a:ext>
            </a:extLst>
          </p:cNvPr>
          <p:cNvSpPr/>
          <p:nvPr/>
        </p:nvSpPr>
        <p:spPr>
          <a:xfrm>
            <a:off x="8946286" y="3665509"/>
            <a:ext cx="100648" cy="138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62">
            <a:extLst>
              <a:ext uri="{FF2B5EF4-FFF2-40B4-BE49-F238E27FC236}">
                <a16:creationId xmlns:a16="http://schemas.microsoft.com/office/drawing/2014/main" id="{C99F54E2-E5B1-476C-B8BF-866E42DB38D7}"/>
              </a:ext>
            </a:extLst>
          </p:cNvPr>
          <p:cNvSpPr txBox="1"/>
          <p:nvPr/>
        </p:nvSpPr>
        <p:spPr>
          <a:xfrm>
            <a:off x="8166186" y="2211945"/>
            <a:ext cx="1670685" cy="452755"/>
          </a:xfrm>
          <a:prstGeom prst="rect">
            <a:avLst/>
          </a:prstGeom>
          <a:solidFill>
            <a:srgbClr val="F4B400"/>
          </a:solidFill>
        </p:spPr>
        <p:txBody>
          <a:bodyPr vert="horz" wrap="square" lIns="0" tIns="9969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785"/>
              </a:spcBef>
            </a:pPr>
            <a:r>
              <a:rPr sz="1350" spc="85" dirty="0">
                <a:solidFill>
                  <a:srgbClr val="FFFFFF"/>
                </a:solidFill>
                <a:latin typeface="Trebuchet MS"/>
                <a:cs typeface="Trebuchet MS"/>
              </a:rPr>
              <a:t>SoftmaxActivation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8" name="object 63">
            <a:extLst>
              <a:ext uri="{FF2B5EF4-FFF2-40B4-BE49-F238E27FC236}">
                <a16:creationId xmlns:a16="http://schemas.microsoft.com/office/drawing/2014/main" id="{B9633C0F-013B-4050-A741-346199D11BD9}"/>
              </a:ext>
            </a:extLst>
          </p:cNvPr>
          <p:cNvSpPr/>
          <p:nvPr/>
        </p:nvSpPr>
        <p:spPr>
          <a:xfrm>
            <a:off x="8996610" y="2786987"/>
            <a:ext cx="0" cy="434975"/>
          </a:xfrm>
          <a:custGeom>
            <a:avLst/>
            <a:gdLst/>
            <a:ahLst/>
            <a:cxnLst/>
            <a:rect l="l" t="t" r="r" b="b"/>
            <a:pathLst>
              <a:path h="434975">
                <a:moveTo>
                  <a:pt x="0" y="0"/>
                </a:moveTo>
                <a:lnTo>
                  <a:pt x="0" y="434869"/>
                </a:lnTo>
              </a:path>
            </a:pathLst>
          </a:custGeom>
          <a:ln w="125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4">
            <a:extLst>
              <a:ext uri="{FF2B5EF4-FFF2-40B4-BE49-F238E27FC236}">
                <a16:creationId xmlns:a16="http://schemas.microsoft.com/office/drawing/2014/main" id="{3253FBEE-8DB0-4AE4-8C7A-BD45A62BBB0B}"/>
              </a:ext>
            </a:extLst>
          </p:cNvPr>
          <p:cNvSpPr/>
          <p:nvPr/>
        </p:nvSpPr>
        <p:spPr>
          <a:xfrm>
            <a:off x="8946286" y="2659179"/>
            <a:ext cx="100648" cy="138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5">
            <a:extLst>
              <a:ext uri="{FF2B5EF4-FFF2-40B4-BE49-F238E27FC236}">
                <a16:creationId xmlns:a16="http://schemas.microsoft.com/office/drawing/2014/main" id="{E3D87A91-EF9C-4BAF-A84B-1BCE86FADF5A}"/>
              </a:ext>
            </a:extLst>
          </p:cNvPr>
          <p:cNvSpPr/>
          <p:nvPr/>
        </p:nvSpPr>
        <p:spPr>
          <a:xfrm>
            <a:off x="8226242" y="1182551"/>
            <a:ext cx="1541145" cy="500380"/>
          </a:xfrm>
          <a:custGeom>
            <a:avLst/>
            <a:gdLst/>
            <a:ahLst/>
            <a:cxnLst/>
            <a:rect l="l" t="t" r="r" b="b"/>
            <a:pathLst>
              <a:path w="1541145" h="500380">
                <a:moveTo>
                  <a:pt x="1540735" y="353697"/>
                </a:moveTo>
                <a:lnTo>
                  <a:pt x="1540735" y="146506"/>
                </a:lnTo>
                <a:lnTo>
                  <a:pt x="1089473" y="0"/>
                </a:lnTo>
                <a:lnTo>
                  <a:pt x="451262" y="0"/>
                </a:lnTo>
                <a:lnTo>
                  <a:pt x="0" y="146506"/>
                </a:lnTo>
                <a:lnTo>
                  <a:pt x="0" y="353697"/>
                </a:lnTo>
                <a:lnTo>
                  <a:pt x="451262" y="500204"/>
                </a:lnTo>
                <a:lnTo>
                  <a:pt x="1089473" y="500204"/>
                </a:lnTo>
                <a:lnTo>
                  <a:pt x="1540735" y="353697"/>
                </a:lnTo>
                <a:close/>
              </a:path>
            </a:pathLst>
          </a:custGeom>
          <a:ln w="125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6">
            <a:extLst>
              <a:ext uri="{FF2B5EF4-FFF2-40B4-BE49-F238E27FC236}">
                <a16:creationId xmlns:a16="http://schemas.microsoft.com/office/drawing/2014/main" id="{EF5A2DE4-FEC9-43EE-93E0-0BD69B689971}"/>
              </a:ext>
            </a:extLst>
          </p:cNvPr>
          <p:cNvSpPr txBox="1"/>
          <p:nvPr/>
        </p:nvSpPr>
        <p:spPr>
          <a:xfrm>
            <a:off x="8581301" y="1289255"/>
            <a:ext cx="82613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90" dirty="0">
                <a:latin typeface="Trebuchet MS"/>
                <a:cs typeface="Trebuchet MS"/>
              </a:rPr>
              <a:t>softmax1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2" name="object 67">
            <a:extLst>
              <a:ext uri="{FF2B5EF4-FFF2-40B4-BE49-F238E27FC236}">
                <a16:creationId xmlns:a16="http://schemas.microsoft.com/office/drawing/2014/main" id="{0F541CDD-2457-4D66-BCE4-A664404E45B4}"/>
              </a:ext>
            </a:extLst>
          </p:cNvPr>
          <p:cNvSpPr/>
          <p:nvPr/>
        </p:nvSpPr>
        <p:spPr>
          <a:xfrm>
            <a:off x="8996610" y="1806487"/>
            <a:ext cx="0" cy="410209"/>
          </a:xfrm>
          <a:custGeom>
            <a:avLst/>
            <a:gdLst/>
            <a:ahLst/>
            <a:cxnLst/>
            <a:rect l="l" t="t" r="r" b="b"/>
            <a:pathLst>
              <a:path h="410210">
                <a:moveTo>
                  <a:pt x="0" y="0"/>
                </a:moveTo>
                <a:lnTo>
                  <a:pt x="0" y="409832"/>
                </a:lnTo>
              </a:path>
            </a:pathLst>
          </a:custGeom>
          <a:ln w="125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68">
            <a:extLst>
              <a:ext uri="{FF2B5EF4-FFF2-40B4-BE49-F238E27FC236}">
                <a16:creationId xmlns:a16="http://schemas.microsoft.com/office/drawing/2014/main" id="{6694850D-1DCD-4B55-9946-710A16362E77}"/>
              </a:ext>
            </a:extLst>
          </p:cNvPr>
          <p:cNvSpPr/>
          <p:nvPr/>
        </p:nvSpPr>
        <p:spPr>
          <a:xfrm>
            <a:off x="8946286" y="1678340"/>
            <a:ext cx="100648" cy="138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71">
            <a:extLst>
              <a:ext uri="{FF2B5EF4-FFF2-40B4-BE49-F238E27FC236}">
                <a16:creationId xmlns:a16="http://schemas.microsoft.com/office/drawing/2014/main" id="{A178AA4C-D160-4E31-9A56-0E5486A58D70}"/>
              </a:ext>
            </a:extLst>
          </p:cNvPr>
          <p:cNvSpPr/>
          <p:nvPr/>
        </p:nvSpPr>
        <p:spPr>
          <a:xfrm>
            <a:off x="9989274" y="2975772"/>
            <a:ext cx="1491615" cy="459740"/>
          </a:xfrm>
          <a:custGeom>
            <a:avLst/>
            <a:gdLst/>
            <a:ahLst/>
            <a:cxnLst/>
            <a:rect l="l" t="t" r="r" b="b"/>
            <a:pathLst>
              <a:path w="1491615" h="459739">
                <a:moveTo>
                  <a:pt x="554221" y="115215"/>
                </a:moveTo>
                <a:lnTo>
                  <a:pt x="170177" y="115215"/>
                </a:lnTo>
                <a:lnTo>
                  <a:pt x="270686" y="122579"/>
                </a:lnTo>
                <a:lnTo>
                  <a:pt x="394859" y="139686"/>
                </a:lnTo>
                <a:lnTo>
                  <a:pt x="506081" y="161866"/>
                </a:lnTo>
                <a:lnTo>
                  <a:pt x="554849" y="174377"/>
                </a:lnTo>
                <a:lnTo>
                  <a:pt x="598711" y="187726"/>
                </a:lnTo>
                <a:lnTo>
                  <a:pt x="636764" y="201636"/>
                </a:lnTo>
                <a:lnTo>
                  <a:pt x="692348" y="229696"/>
                </a:lnTo>
                <a:lnTo>
                  <a:pt x="723418" y="284135"/>
                </a:lnTo>
                <a:lnTo>
                  <a:pt x="741506" y="307842"/>
                </a:lnTo>
                <a:lnTo>
                  <a:pt x="796373" y="344965"/>
                </a:lnTo>
                <a:lnTo>
                  <a:pt x="832383" y="361157"/>
                </a:lnTo>
                <a:lnTo>
                  <a:pt x="873851" y="376317"/>
                </a:lnTo>
                <a:lnTo>
                  <a:pt x="920428" y="390491"/>
                </a:lnTo>
                <a:lnTo>
                  <a:pt x="971927" y="403702"/>
                </a:lnTo>
                <a:lnTo>
                  <a:pt x="1086349" y="426523"/>
                </a:lnTo>
                <a:lnTo>
                  <a:pt x="1213888" y="444093"/>
                </a:lnTo>
                <a:lnTo>
                  <a:pt x="1350092" y="455385"/>
                </a:lnTo>
                <a:lnTo>
                  <a:pt x="1489894" y="459357"/>
                </a:lnTo>
                <a:lnTo>
                  <a:pt x="1491518" y="402231"/>
                </a:lnTo>
                <a:lnTo>
                  <a:pt x="1353267" y="398302"/>
                </a:lnTo>
                <a:lnTo>
                  <a:pt x="1220155" y="387266"/>
                </a:lnTo>
                <a:lnTo>
                  <a:pt x="1095846" y="370141"/>
                </a:lnTo>
                <a:lnTo>
                  <a:pt x="984624" y="347959"/>
                </a:lnTo>
                <a:lnTo>
                  <a:pt x="935856" y="335450"/>
                </a:lnTo>
                <a:lnTo>
                  <a:pt x="891995" y="322101"/>
                </a:lnTo>
                <a:lnTo>
                  <a:pt x="853941" y="308189"/>
                </a:lnTo>
                <a:lnTo>
                  <a:pt x="798357" y="280131"/>
                </a:lnTo>
                <a:lnTo>
                  <a:pt x="767287" y="225691"/>
                </a:lnTo>
                <a:lnTo>
                  <a:pt x="749200" y="201984"/>
                </a:lnTo>
                <a:lnTo>
                  <a:pt x="694331" y="164861"/>
                </a:lnTo>
                <a:lnTo>
                  <a:pt x="658322" y="148668"/>
                </a:lnTo>
                <a:lnTo>
                  <a:pt x="616855" y="133510"/>
                </a:lnTo>
                <a:lnTo>
                  <a:pt x="570276" y="119334"/>
                </a:lnTo>
                <a:lnTo>
                  <a:pt x="554221" y="115215"/>
                </a:lnTo>
                <a:close/>
              </a:path>
              <a:path w="1491615" h="459739">
                <a:moveTo>
                  <a:pt x="174635" y="0"/>
                </a:moveTo>
                <a:lnTo>
                  <a:pt x="0" y="79033"/>
                </a:lnTo>
                <a:lnTo>
                  <a:pt x="168007" y="171321"/>
                </a:lnTo>
                <a:lnTo>
                  <a:pt x="170177" y="115215"/>
                </a:lnTo>
                <a:lnTo>
                  <a:pt x="554221" y="115215"/>
                </a:lnTo>
                <a:lnTo>
                  <a:pt x="518779" y="106123"/>
                </a:lnTo>
                <a:lnTo>
                  <a:pt x="404356" y="83304"/>
                </a:lnTo>
                <a:lnTo>
                  <a:pt x="276680" y="65714"/>
                </a:lnTo>
                <a:lnTo>
                  <a:pt x="172388" y="58074"/>
                </a:lnTo>
                <a:lnTo>
                  <a:pt x="17463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651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2327-A423-4069-81AC-F8C004F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flavors of Inception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6090-88A9-41CF-B2C7-046F543B5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Inception-BN (V2) - Add batch normalization</a:t>
            </a:r>
          </a:p>
          <a:p>
            <a:r>
              <a:rPr lang="en-US" dirty="0"/>
              <a:t>Inception-V3 - Modified the inception block </a:t>
            </a:r>
          </a:p>
          <a:p>
            <a:pPr lvl="1"/>
            <a:r>
              <a:rPr lang="en-US" dirty="0"/>
              <a:t>Replace 5x5 by multiple 3x3 convolutions </a:t>
            </a:r>
          </a:p>
          <a:p>
            <a:pPr lvl="1"/>
            <a:r>
              <a:rPr lang="en-US" dirty="0"/>
              <a:t>Replace 5x5 by 1x7 and 7x1 convolutions</a:t>
            </a:r>
          </a:p>
          <a:p>
            <a:pPr lvl="1"/>
            <a:r>
              <a:rPr lang="en-US" dirty="0"/>
              <a:t>Replace 3x3 by 1x3 and 3x1 convolutions </a:t>
            </a:r>
          </a:p>
          <a:p>
            <a:pPr lvl="1"/>
            <a:r>
              <a:rPr lang="en-US" dirty="0"/>
              <a:t>Generally deeper stack </a:t>
            </a:r>
          </a:p>
          <a:p>
            <a:r>
              <a:rPr lang="en-US" dirty="0"/>
              <a:t>Inception-V4 - Add residual connections (more later)</a:t>
            </a:r>
          </a:p>
        </p:txBody>
      </p:sp>
    </p:spTree>
    <p:extLst>
      <p:ext uri="{BB962C8B-B14F-4D97-AF65-F5344CB8AC3E}">
        <p14:creationId xmlns:p14="http://schemas.microsoft.com/office/powerpoint/2010/main" val="2640083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E86D-277E-4F01-A929-D2BF1BF7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V3 Block for Stage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1714-D0B3-432F-96CE-FBECA96CD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EE54AF2-E6B7-4198-993F-D7CD47E4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93" y="1607482"/>
            <a:ext cx="4102101" cy="147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33930C5-B54F-4200-88AB-56AF4115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593" y="4386263"/>
            <a:ext cx="4089401" cy="1790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57A2B3A4-E3B4-413C-BEF8-5FA0B62E5A8C}"/>
              </a:ext>
            </a:extLst>
          </p:cNvPr>
          <p:cNvGrpSpPr/>
          <p:nvPr/>
        </p:nvGrpSpPr>
        <p:grpSpPr>
          <a:xfrm>
            <a:off x="10899991" y="5987718"/>
            <a:ext cx="245148" cy="574534"/>
            <a:chOff x="0" y="0"/>
            <a:chExt cx="195717" cy="480960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0F3B29FF-31B2-4F7D-B467-2DBA8E3FD29A}"/>
                </a:ext>
              </a:extLst>
            </p:cNvPr>
            <p:cNvSpPr/>
            <p:nvPr/>
          </p:nvSpPr>
          <p:spPr>
            <a:xfrm>
              <a:off x="24004" y="9148"/>
              <a:ext cx="171714" cy="42892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D90555BA-A5D6-40FB-9B4D-05B4412372D2}"/>
                </a:ext>
              </a:extLst>
            </p:cNvPr>
            <p:cNvSpPr/>
            <p:nvPr/>
          </p:nvSpPr>
          <p:spPr>
            <a:xfrm>
              <a:off x="0" y="0"/>
              <a:ext cx="56018" cy="4809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" name="Stage 1">
            <a:extLst>
              <a:ext uri="{FF2B5EF4-FFF2-40B4-BE49-F238E27FC236}">
                <a16:creationId xmlns:a16="http://schemas.microsoft.com/office/drawing/2014/main" id="{A3A99F71-9D30-497C-9482-9C7752834203}"/>
              </a:ext>
            </a:extLst>
          </p:cNvPr>
          <p:cNvSpPr txBox="1"/>
          <p:nvPr/>
        </p:nvSpPr>
        <p:spPr>
          <a:xfrm>
            <a:off x="11235410" y="6036836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1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27F29391-4066-41BF-9AA9-ECA558B22C5C}"/>
              </a:ext>
            </a:extLst>
          </p:cNvPr>
          <p:cNvGrpSpPr/>
          <p:nvPr/>
        </p:nvGrpSpPr>
        <p:grpSpPr>
          <a:xfrm>
            <a:off x="10880165" y="4481928"/>
            <a:ext cx="245147" cy="1197487"/>
            <a:chOff x="0" y="0"/>
            <a:chExt cx="195717" cy="8412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6A1C197-F5F2-4EBF-B4D4-DB26F3D3310F}"/>
                </a:ext>
              </a:extLst>
            </p:cNvPr>
            <p:cNvSpPr/>
            <p:nvPr/>
          </p:nvSpPr>
          <p:spPr>
            <a:xfrm>
              <a:off x="24004" y="16000"/>
              <a:ext cx="171714" cy="7501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A3D59FCA-3E3C-4621-98DA-4CB92E717B12}"/>
                </a:ext>
              </a:extLst>
            </p:cNvPr>
            <p:cNvSpPr/>
            <p:nvPr/>
          </p:nvSpPr>
          <p:spPr>
            <a:xfrm>
              <a:off x="0" y="0"/>
              <a:ext cx="56018" cy="84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" name="Stage 2">
            <a:extLst>
              <a:ext uri="{FF2B5EF4-FFF2-40B4-BE49-F238E27FC236}">
                <a16:creationId xmlns:a16="http://schemas.microsoft.com/office/drawing/2014/main" id="{7BDC860B-0FC9-48A4-AC95-873C19060700}"/>
              </a:ext>
            </a:extLst>
          </p:cNvPr>
          <p:cNvSpPr txBox="1"/>
          <p:nvPr/>
        </p:nvSpPr>
        <p:spPr>
          <a:xfrm>
            <a:off x="11235410" y="4788176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2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42D3C035-30E5-4E84-B60F-5AE115DBEF38}"/>
              </a:ext>
            </a:extLst>
          </p:cNvPr>
          <p:cNvGrpSpPr/>
          <p:nvPr/>
        </p:nvGrpSpPr>
        <p:grpSpPr>
          <a:xfrm>
            <a:off x="10856966" y="3308172"/>
            <a:ext cx="279416" cy="795848"/>
            <a:chOff x="0" y="0"/>
            <a:chExt cx="195717" cy="575282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B9F0CE4-29D9-4C5D-A64D-70A3B5C3BC40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93AB1366-47B4-445E-A030-547DE8276812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7" name="Group">
            <a:extLst>
              <a:ext uri="{FF2B5EF4-FFF2-40B4-BE49-F238E27FC236}">
                <a16:creationId xmlns:a16="http://schemas.microsoft.com/office/drawing/2014/main" id="{2ED433F6-F819-41B1-B951-2601C1A5E4BB}"/>
              </a:ext>
            </a:extLst>
          </p:cNvPr>
          <p:cNvGrpSpPr/>
          <p:nvPr/>
        </p:nvGrpSpPr>
        <p:grpSpPr>
          <a:xfrm>
            <a:off x="10904236" y="2112363"/>
            <a:ext cx="235423" cy="762064"/>
            <a:chOff x="0" y="0"/>
            <a:chExt cx="195717" cy="575282"/>
          </a:xfrm>
        </p:grpSpPr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59EFCC22-37D3-4311-8220-ECCFD7CE925A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295EEA0E-F8C7-4EF5-87D1-D88929C9AB72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0" name="Group">
            <a:extLst>
              <a:ext uri="{FF2B5EF4-FFF2-40B4-BE49-F238E27FC236}">
                <a16:creationId xmlns:a16="http://schemas.microsoft.com/office/drawing/2014/main" id="{927427CA-3A49-41B3-AE31-93F93495301E}"/>
              </a:ext>
            </a:extLst>
          </p:cNvPr>
          <p:cNvGrpSpPr/>
          <p:nvPr/>
        </p:nvGrpSpPr>
        <p:grpSpPr>
          <a:xfrm>
            <a:off x="10868067" y="887546"/>
            <a:ext cx="271591" cy="775459"/>
            <a:chOff x="0" y="0"/>
            <a:chExt cx="195717" cy="575282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8F61AA7C-7A1D-4DB3-8F8A-C77669CDC29B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AFB5916-0612-4A97-A49B-C6862B7C57D4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" name="Stage 3">
            <a:extLst>
              <a:ext uri="{FF2B5EF4-FFF2-40B4-BE49-F238E27FC236}">
                <a16:creationId xmlns:a16="http://schemas.microsoft.com/office/drawing/2014/main" id="{09C480AC-E2EC-4928-883E-DFA64E03595D}"/>
              </a:ext>
            </a:extLst>
          </p:cNvPr>
          <p:cNvSpPr txBox="1"/>
          <p:nvPr/>
        </p:nvSpPr>
        <p:spPr>
          <a:xfrm>
            <a:off x="11235410" y="3482930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3</a:t>
            </a:r>
          </a:p>
        </p:txBody>
      </p:sp>
      <p:sp>
        <p:nvSpPr>
          <p:cNvPr id="24" name="Stage 4">
            <a:extLst>
              <a:ext uri="{FF2B5EF4-FFF2-40B4-BE49-F238E27FC236}">
                <a16:creationId xmlns:a16="http://schemas.microsoft.com/office/drawing/2014/main" id="{677C6FC8-93EE-4E89-A2A8-80C28047769C}"/>
              </a:ext>
            </a:extLst>
          </p:cNvPr>
          <p:cNvSpPr txBox="1"/>
          <p:nvPr/>
        </p:nvSpPr>
        <p:spPr>
          <a:xfrm>
            <a:off x="11235410" y="2229047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4</a:t>
            </a:r>
          </a:p>
        </p:txBody>
      </p:sp>
      <p:sp>
        <p:nvSpPr>
          <p:cNvPr id="25" name="Stage 5">
            <a:extLst>
              <a:ext uri="{FF2B5EF4-FFF2-40B4-BE49-F238E27FC236}">
                <a16:creationId xmlns:a16="http://schemas.microsoft.com/office/drawing/2014/main" id="{245E9969-CD88-41AF-B2F3-5BF6F505102B}"/>
              </a:ext>
            </a:extLst>
          </p:cNvPr>
          <p:cNvSpPr txBox="1"/>
          <p:nvPr/>
        </p:nvSpPr>
        <p:spPr>
          <a:xfrm>
            <a:off x="11235410" y="1030332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5</a:t>
            </a:r>
          </a:p>
        </p:txBody>
      </p:sp>
      <p:sp>
        <p:nvSpPr>
          <p:cNvPr id="26" name="Output">
            <a:extLst>
              <a:ext uri="{FF2B5EF4-FFF2-40B4-BE49-F238E27FC236}">
                <a16:creationId xmlns:a16="http://schemas.microsoft.com/office/drawing/2014/main" id="{EC0FDBF6-D9EC-46DE-AEDC-C65B2CB8CD50}"/>
              </a:ext>
            </a:extLst>
          </p:cNvPr>
          <p:cNvSpPr txBox="1"/>
          <p:nvPr/>
        </p:nvSpPr>
        <p:spPr>
          <a:xfrm>
            <a:off x="11095709" y="99125"/>
            <a:ext cx="9868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/>
              <a:t>Output</a:t>
            </a:r>
          </a:p>
        </p:txBody>
      </p:sp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647378CE-7939-4614-AF4E-5D37A0F5C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948" y="280070"/>
            <a:ext cx="2199308" cy="657793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146E0846-AD2A-44F1-920F-901B4BB380F6}"/>
              </a:ext>
            </a:extLst>
          </p:cNvPr>
          <p:cNvSpPr/>
          <p:nvPr/>
        </p:nvSpPr>
        <p:spPr>
          <a:xfrm>
            <a:off x="4346713" y="3372678"/>
            <a:ext cx="496957" cy="660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68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E86D-277E-4F01-A929-D2BF1BF7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V3 Block for Stage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1714-D0B3-432F-96CE-FBECA96CD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EE54AF2-E6B7-4198-993F-D7CD47E4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93" y="1607482"/>
            <a:ext cx="4102101" cy="1473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57A2B3A4-E3B4-413C-BEF8-5FA0B62E5A8C}"/>
              </a:ext>
            </a:extLst>
          </p:cNvPr>
          <p:cNvGrpSpPr/>
          <p:nvPr/>
        </p:nvGrpSpPr>
        <p:grpSpPr>
          <a:xfrm>
            <a:off x="10899991" y="5987718"/>
            <a:ext cx="245148" cy="574534"/>
            <a:chOff x="0" y="0"/>
            <a:chExt cx="195717" cy="480960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0F3B29FF-31B2-4F7D-B467-2DBA8E3FD29A}"/>
                </a:ext>
              </a:extLst>
            </p:cNvPr>
            <p:cNvSpPr/>
            <p:nvPr/>
          </p:nvSpPr>
          <p:spPr>
            <a:xfrm>
              <a:off x="24004" y="9148"/>
              <a:ext cx="171714" cy="42892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D90555BA-A5D6-40FB-9B4D-05B4412372D2}"/>
                </a:ext>
              </a:extLst>
            </p:cNvPr>
            <p:cNvSpPr/>
            <p:nvPr/>
          </p:nvSpPr>
          <p:spPr>
            <a:xfrm>
              <a:off x="0" y="0"/>
              <a:ext cx="56018" cy="4809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" name="Stage 1">
            <a:extLst>
              <a:ext uri="{FF2B5EF4-FFF2-40B4-BE49-F238E27FC236}">
                <a16:creationId xmlns:a16="http://schemas.microsoft.com/office/drawing/2014/main" id="{A3A99F71-9D30-497C-9482-9C7752834203}"/>
              </a:ext>
            </a:extLst>
          </p:cNvPr>
          <p:cNvSpPr txBox="1"/>
          <p:nvPr/>
        </p:nvSpPr>
        <p:spPr>
          <a:xfrm>
            <a:off x="11235410" y="6036836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1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27F29391-4066-41BF-9AA9-ECA558B22C5C}"/>
              </a:ext>
            </a:extLst>
          </p:cNvPr>
          <p:cNvGrpSpPr/>
          <p:nvPr/>
        </p:nvGrpSpPr>
        <p:grpSpPr>
          <a:xfrm>
            <a:off x="10880165" y="4481928"/>
            <a:ext cx="245147" cy="1197487"/>
            <a:chOff x="0" y="0"/>
            <a:chExt cx="195717" cy="8412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6A1C197-F5F2-4EBF-B4D4-DB26F3D3310F}"/>
                </a:ext>
              </a:extLst>
            </p:cNvPr>
            <p:cNvSpPr/>
            <p:nvPr/>
          </p:nvSpPr>
          <p:spPr>
            <a:xfrm>
              <a:off x="24004" y="16000"/>
              <a:ext cx="171714" cy="7501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A3D59FCA-3E3C-4621-98DA-4CB92E717B12}"/>
                </a:ext>
              </a:extLst>
            </p:cNvPr>
            <p:cNvSpPr/>
            <p:nvPr/>
          </p:nvSpPr>
          <p:spPr>
            <a:xfrm>
              <a:off x="0" y="0"/>
              <a:ext cx="56018" cy="84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" name="Stage 2">
            <a:extLst>
              <a:ext uri="{FF2B5EF4-FFF2-40B4-BE49-F238E27FC236}">
                <a16:creationId xmlns:a16="http://schemas.microsoft.com/office/drawing/2014/main" id="{7BDC860B-0FC9-48A4-AC95-873C19060700}"/>
              </a:ext>
            </a:extLst>
          </p:cNvPr>
          <p:cNvSpPr txBox="1"/>
          <p:nvPr/>
        </p:nvSpPr>
        <p:spPr>
          <a:xfrm>
            <a:off x="11235410" y="4788176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2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42D3C035-30E5-4E84-B60F-5AE115DBEF38}"/>
              </a:ext>
            </a:extLst>
          </p:cNvPr>
          <p:cNvGrpSpPr/>
          <p:nvPr/>
        </p:nvGrpSpPr>
        <p:grpSpPr>
          <a:xfrm>
            <a:off x="10856966" y="3308172"/>
            <a:ext cx="279416" cy="795848"/>
            <a:chOff x="0" y="0"/>
            <a:chExt cx="195717" cy="575282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B9F0CE4-29D9-4C5D-A64D-70A3B5C3BC40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93AB1366-47B4-445E-A030-547DE8276812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7" name="Group">
            <a:extLst>
              <a:ext uri="{FF2B5EF4-FFF2-40B4-BE49-F238E27FC236}">
                <a16:creationId xmlns:a16="http://schemas.microsoft.com/office/drawing/2014/main" id="{2ED433F6-F819-41B1-B951-2601C1A5E4BB}"/>
              </a:ext>
            </a:extLst>
          </p:cNvPr>
          <p:cNvGrpSpPr/>
          <p:nvPr/>
        </p:nvGrpSpPr>
        <p:grpSpPr>
          <a:xfrm>
            <a:off x="10904236" y="2112363"/>
            <a:ext cx="235423" cy="762064"/>
            <a:chOff x="0" y="0"/>
            <a:chExt cx="195717" cy="575282"/>
          </a:xfrm>
        </p:grpSpPr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59EFCC22-37D3-4311-8220-ECCFD7CE925A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295EEA0E-F8C7-4EF5-87D1-D88929C9AB72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0" name="Group">
            <a:extLst>
              <a:ext uri="{FF2B5EF4-FFF2-40B4-BE49-F238E27FC236}">
                <a16:creationId xmlns:a16="http://schemas.microsoft.com/office/drawing/2014/main" id="{927427CA-3A49-41B3-AE31-93F93495301E}"/>
              </a:ext>
            </a:extLst>
          </p:cNvPr>
          <p:cNvGrpSpPr/>
          <p:nvPr/>
        </p:nvGrpSpPr>
        <p:grpSpPr>
          <a:xfrm>
            <a:off x="10868067" y="887546"/>
            <a:ext cx="271591" cy="775459"/>
            <a:chOff x="0" y="0"/>
            <a:chExt cx="195717" cy="575282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8F61AA7C-7A1D-4DB3-8F8A-C77669CDC29B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AFB5916-0612-4A97-A49B-C6862B7C57D4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" name="Stage 3">
            <a:extLst>
              <a:ext uri="{FF2B5EF4-FFF2-40B4-BE49-F238E27FC236}">
                <a16:creationId xmlns:a16="http://schemas.microsoft.com/office/drawing/2014/main" id="{09C480AC-E2EC-4928-883E-DFA64E03595D}"/>
              </a:ext>
            </a:extLst>
          </p:cNvPr>
          <p:cNvSpPr txBox="1"/>
          <p:nvPr/>
        </p:nvSpPr>
        <p:spPr>
          <a:xfrm>
            <a:off x="11235410" y="3482930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3</a:t>
            </a:r>
          </a:p>
        </p:txBody>
      </p:sp>
      <p:sp>
        <p:nvSpPr>
          <p:cNvPr id="24" name="Stage 4">
            <a:extLst>
              <a:ext uri="{FF2B5EF4-FFF2-40B4-BE49-F238E27FC236}">
                <a16:creationId xmlns:a16="http://schemas.microsoft.com/office/drawing/2014/main" id="{677C6FC8-93EE-4E89-A2A8-80C28047769C}"/>
              </a:ext>
            </a:extLst>
          </p:cNvPr>
          <p:cNvSpPr txBox="1"/>
          <p:nvPr/>
        </p:nvSpPr>
        <p:spPr>
          <a:xfrm>
            <a:off x="11235410" y="2229047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4</a:t>
            </a:r>
          </a:p>
        </p:txBody>
      </p:sp>
      <p:sp>
        <p:nvSpPr>
          <p:cNvPr id="25" name="Stage 5">
            <a:extLst>
              <a:ext uri="{FF2B5EF4-FFF2-40B4-BE49-F238E27FC236}">
                <a16:creationId xmlns:a16="http://schemas.microsoft.com/office/drawing/2014/main" id="{245E9969-CD88-41AF-B2F3-5BF6F505102B}"/>
              </a:ext>
            </a:extLst>
          </p:cNvPr>
          <p:cNvSpPr txBox="1"/>
          <p:nvPr/>
        </p:nvSpPr>
        <p:spPr>
          <a:xfrm>
            <a:off x="11235410" y="1030332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5</a:t>
            </a:r>
          </a:p>
        </p:txBody>
      </p:sp>
      <p:sp>
        <p:nvSpPr>
          <p:cNvPr id="26" name="Output">
            <a:extLst>
              <a:ext uri="{FF2B5EF4-FFF2-40B4-BE49-F238E27FC236}">
                <a16:creationId xmlns:a16="http://schemas.microsoft.com/office/drawing/2014/main" id="{EC0FDBF6-D9EC-46DE-AEDC-C65B2CB8CD50}"/>
              </a:ext>
            </a:extLst>
          </p:cNvPr>
          <p:cNvSpPr txBox="1"/>
          <p:nvPr/>
        </p:nvSpPr>
        <p:spPr>
          <a:xfrm>
            <a:off x="11095709" y="99125"/>
            <a:ext cx="9868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/>
              <a:t>Output</a:t>
            </a:r>
          </a:p>
        </p:txBody>
      </p:sp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647378CE-7939-4614-AF4E-5D37A0F5C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948" y="280070"/>
            <a:ext cx="2199308" cy="657793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146E0846-AD2A-44F1-920F-901B4BB380F6}"/>
              </a:ext>
            </a:extLst>
          </p:cNvPr>
          <p:cNvSpPr/>
          <p:nvPr/>
        </p:nvSpPr>
        <p:spPr>
          <a:xfrm>
            <a:off x="4346713" y="3372678"/>
            <a:ext cx="496957" cy="660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3578380D-278B-449B-A532-9F367C1B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140" y="4171950"/>
            <a:ext cx="4102101" cy="2590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836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7352-EB75-4791-9F46-9C2510A5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75" dirty="0"/>
              <a:t>History </a:t>
            </a:r>
            <a:r>
              <a:rPr lang="en-US" spc="245" dirty="0"/>
              <a:t>of </a:t>
            </a:r>
            <a:r>
              <a:rPr lang="en-US" spc="135" dirty="0"/>
              <a:t>Neural</a:t>
            </a:r>
            <a:r>
              <a:rPr lang="en-US" spc="545" dirty="0"/>
              <a:t> </a:t>
            </a:r>
            <a:r>
              <a:rPr lang="en-US" spc="185" dirty="0"/>
              <a:t>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CC5C4-BB6E-4241-9140-DC095CF45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D8AD31D-9643-4813-9129-C664563B4A3D}"/>
              </a:ext>
            </a:extLst>
          </p:cNvPr>
          <p:cNvSpPr/>
          <p:nvPr/>
        </p:nvSpPr>
        <p:spPr>
          <a:xfrm>
            <a:off x="1074501" y="3742541"/>
            <a:ext cx="10637520" cy="171450"/>
          </a:xfrm>
          <a:custGeom>
            <a:avLst/>
            <a:gdLst/>
            <a:ahLst/>
            <a:cxnLst/>
            <a:rect l="l" t="t" r="r" b="b"/>
            <a:pathLst>
              <a:path w="10637520" h="171450">
                <a:moveTo>
                  <a:pt x="0" y="57148"/>
                </a:moveTo>
                <a:lnTo>
                  <a:pt x="0" y="114298"/>
                </a:lnTo>
                <a:lnTo>
                  <a:pt x="10465657" y="114300"/>
                </a:lnTo>
                <a:lnTo>
                  <a:pt x="10465657" y="171450"/>
                </a:lnTo>
                <a:lnTo>
                  <a:pt x="10637107" y="85725"/>
                </a:lnTo>
                <a:lnTo>
                  <a:pt x="10579957" y="57150"/>
                </a:lnTo>
                <a:lnTo>
                  <a:pt x="0" y="57148"/>
                </a:lnTo>
                <a:close/>
              </a:path>
              <a:path w="10637520" h="171450">
                <a:moveTo>
                  <a:pt x="10465657" y="0"/>
                </a:moveTo>
                <a:lnTo>
                  <a:pt x="10465657" y="57150"/>
                </a:lnTo>
                <a:lnTo>
                  <a:pt x="10579957" y="57150"/>
                </a:lnTo>
                <a:lnTo>
                  <a:pt x="104656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871F0A4-1EA3-48BF-A06E-A73A577C80EF}"/>
              </a:ext>
            </a:extLst>
          </p:cNvPr>
          <p:cNvSpPr/>
          <p:nvPr/>
        </p:nvSpPr>
        <p:spPr>
          <a:xfrm>
            <a:off x="1171295" y="3729412"/>
            <a:ext cx="199767" cy="197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983F6D8-DAF3-4448-BE46-D9995279C784}"/>
              </a:ext>
            </a:extLst>
          </p:cNvPr>
          <p:cNvSpPr txBox="1"/>
          <p:nvPr/>
        </p:nvSpPr>
        <p:spPr>
          <a:xfrm>
            <a:off x="1035904" y="3922724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1943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5DFF1E3-E1F9-4C87-BF14-7A1D95DE14F3}"/>
              </a:ext>
            </a:extLst>
          </p:cNvPr>
          <p:cNvSpPr/>
          <p:nvPr/>
        </p:nvSpPr>
        <p:spPr>
          <a:xfrm>
            <a:off x="460391" y="3007050"/>
            <a:ext cx="1671320" cy="646430"/>
          </a:xfrm>
          <a:custGeom>
            <a:avLst/>
            <a:gdLst/>
            <a:ahLst/>
            <a:cxnLst/>
            <a:rect l="l" t="t" r="r" b="b"/>
            <a:pathLst>
              <a:path w="1671320" h="646429">
                <a:moveTo>
                  <a:pt x="0" y="0"/>
                </a:moveTo>
                <a:lnTo>
                  <a:pt x="1671000" y="0"/>
                </a:lnTo>
                <a:lnTo>
                  <a:pt x="1671000" y="646330"/>
                </a:lnTo>
                <a:lnTo>
                  <a:pt x="0" y="646330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47487D0-8542-4D64-BA92-12DBB59B9A42}"/>
              </a:ext>
            </a:extLst>
          </p:cNvPr>
          <p:cNvSpPr txBox="1"/>
          <p:nvPr/>
        </p:nvSpPr>
        <p:spPr>
          <a:xfrm>
            <a:off x="539130" y="3027370"/>
            <a:ext cx="142875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first</a:t>
            </a:r>
            <a:r>
              <a:rPr sz="18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neural 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AD374A3-E705-493E-BB35-C8096BB30EF8}"/>
              </a:ext>
            </a:extLst>
          </p:cNvPr>
          <p:cNvSpPr/>
          <p:nvPr/>
        </p:nvSpPr>
        <p:spPr>
          <a:xfrm>
            <a:off x="2130365" y="3729412"/>
            <a:ext cx="199768" cy="197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214147C-E3F2-4F43-B626-ADF3CB0818A8}"/>
              </a:ext>
            </a:extLst>
          </p:cNvPr>
          <p:cNvSpPr txBox="1"/>
          <p:nvPr/>
        </p:nvSpPr>
        <p:spPr>
          <a:xfrm>
            <a:off x="1981587" y="3945373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1958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8D1BEEE-68B3-4B8F-BA6D-291EC556FA0E}"/>
              </a:ext>
            </a:extLst>
          </p:cNvPr>
          <p:cNvSpPr txBox="1"/>
          <p:nvPr/>
        </p:nvSpPr>
        <p:spPr>
          <a:xfrm>
            <a:off x="1591814" y="4317033"/>
            <a:ext cx="1275080" cy="36957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30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9"/>
              </a:spcBef>
            </a:pPr>
            <a:r>
              <a:rPr sz="1800" spc="-15" dirty="0">
                <a:solidFill>
                  <a:srgbClr val="0070C0"/>
                </a:solidFill>
                <a:latin typeface="Calibri"/>
                <a:cs typeface="Calibri"/>
              </a:rPr>
              <a:t>Perceptron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2960C2F-215C-43F2-8985-1391D7556BC8}"/>
              </a:ext>
            </a:extLst>
          </p:cNvPr>
          <p:cNvSpPr/>
          <p:nvPr/>
        </p:nvSpPr>
        <p:spPr>
          <a:xfrm>
            <a:off x="3123020" y="3734905"/>
            <a:ext cx="199768" cy="197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23C9529-8EA5-4FF2-9ADC-48D0442DA0BD}"/>
              </a:ext>
            </a:extLst>
          </p:cNvPr>
          <p:cNvSpPr txBox="1"/>
          <p:nvPr/>
        </p:nvSpPr>
        <p:spPr>
          <a:xfrm>
            <a:off x="2908587" y="3950867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1960</a:t>
            </a:r>
            <a:r>
              <a:rPr sz="1800" spc="-110" dirty="0">
                <a:solidFill>
                  <a:srgbClr val="548235"/>
                </a:solidFill>
                <a:latin typeface="Calibri"/>
                <a:cs typeface="Calibri"/>
              </a:rPr>
              <a:t>’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AC68F33-FA2D-4CF4-9BC0-0C55E7FCB004}"/>
              </a:ext>
            </a:extLst>
          </p:cNvPr>
          <p:cNvSpPr txBox="1"/>
          <p:nvPr/>
        </p:nvSpPr>
        <p:spPr>
          <a:xfrm>
            <a:off x="2429768" y="1914507"/>
            <a:ext cx="1586865" cy="147764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 marR="137160">
              <a:lnSpc>
                <a:spcPct val="99500"/>
              </a:lnSpc>
              <a:spcBef>
                <a:spcPts val="270"/>
              </a:spcBef>
            </a:pP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BP 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was  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invented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by  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different  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researchers 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548235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548235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548235"/>
                </a:solidFill>
                <a:latin typeface="Calibri"/>
                <a:cs typeface="Calibri"/>
              </a:rPr>
              <a:t>nd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548235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tly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4A9CAD8-5326-4061-9A39-F6843695A156}"/>
              </a:ext>
            </a:extLst>
          </p:cNvPr>
          <p:cNvSpPr/>
          <p:nvPr/>
        </p:nvSpPr>
        <p:spPr>
          <a:xfrm>
            <a:off x="4173576" y="3729411"/>
            <a:ext cx="199768" cy="197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A3DC41A2-8A75-4103-8D9A-A2CDC96D22DD}"/>
              </a:ext>
            </a:extLst>
          </p:cNvPr>
          <p:cNvSpPr txBox="1"/>
          <p:nvPr/>
        </p:nvSpPr>
        <p:spPr>
          <a:xfrm>
            <a:off x="3507019" y="4402159"/>
            <a:ext cx="1621769" cy="1418337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3020" rIns="0" bIns="0" rtlCol="0">
            <a:spAutoFit/>
          </a:bodyPr>
          <a:lstStyle/>
          <a:p>
            <a:pPr marL="90805" marR="75565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7030A0"/>
                </a:solidFill>
                <a:latin typeface="Calibri"/>
                <a:cs typeface="Calibri"/>
              </a:rPr>
              <a:t>Hinton 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and  </a:t>
            </a:r>
            <a:r>
              <a:rPr sz="1800" spc="-10" dirty="0">
                <a:solidFill>
                  <a:srgbClr val="7030A0"/>
                </a:solidFill>
                <a:latin typeface="Calibri"/>
                <a:cs typeface="Calibri"/>
              </a:rPr>
              <a:t>others  </a:t>
            </a:r>
            <a:r>
              <a:rPr sz="1800" spc="-15" dirty="0">
                <a:solidFill>
                  <a:srgbClr val="7030A0"/>
                </a:solidFill>
                <a:latin typeface="Calibri"/>
                <a:cs typeface="Calibri"/>
              </a:rPr>
              <a:t>reinvented </a:t>
            </a:r>
            <a:r>
              <a:rPr sz="1800" spc="-5" dirty="0">
                <a:solidFill>
                  <a:srgbClr val="7030A0"/>
                </a:solidFill>
                <a:latin typeface="Calibri"/>
                <a:cs typeface="Calibri"/>
              </a:rPr>
              <a:t>BP;  it 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then </a:t>
            </a:r>
            <a:r>
              <a:rPr sz="1800" spc="-5" dirty="0">
                <a:solidFill>
                  <a:srgbClr val="7030A0"/>
                </a:solidFill>
                <a:latin typeface="Calibri"/>
                <a:cs typeface="Calibri"/>
              </a:rPr>
              <a:t>became  </a:t>
            </a:r>
            <a:r>
              <a:rPr sz="1800" spc="-25" dirty="0">
                <a:solidFill>
                  <a:srgbClr val="7030A0"/>
                </a:solidFill>
                <a:latin typeface="Calibri"/>
                <a:cs typeface="Calibri"/>
              </a:rPr>
              <a:t>popular.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21D78AE-163D-4BDE-A29A-7E6B335A0AF3}"/>
              </a:ext>
            </a:extLst>
          </p:cNvPr>
          <p:cNvSpPr/>
          <p:nvPr/>
        </p:nvSpPr>
        <p:spPr>
          <a:xfrm>
            <a:off x="5202366" y="3729412"/>
            <a:ext cx="199767" cy="197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78430FF-24E5-45F6-A21E-EC7F68D68395}"/>
              </a:ext>
            </a:extLst>
          </p:cNvPr>
          <p:cNvSpPr txBox="1"/>
          <p:nvPr/>
        </p:nvSpPr>
        <p:spPr>
          <a:xfrm>
            <a:off x="4466749" y="1578724"/>
            <a:ext cx="1671320" cy="2031364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 marR="93980">
              <a:lnSpc>
                <a:spcPct val="99500"/>
              </a:lnSpc>
              <a:spcBef>
                <a:spcPts val="270"/>
              </a:spcBef>
            </a:pP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Yann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LeCunn 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used 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convolution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to 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solve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image 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problems;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he 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used BP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to 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learn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filters.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06A0FF2-9E9B-47AF-ACC0-997CEF5A89AB}"/>
              </a:ext>
            </a:extLst>
          </p:cNvPr>
          <p:cNvSpPr txBox="1"/>
          <p:nvPr/>
        </p:nvSpPr>
        <p:spPr>
          <a:xfrm>
            <a:off x="3241243" y="6361044"/>
            <a:ext cx="2079625" cy="36957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302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60"/>
              </a:spcBef>
            </a:pPr>
            <a:r>
              <a:rPr sz="1800" spc="-5" dirty="0">
                <a:solidFill>
                  <a:srgbClr val="7030A0"/>
                </a:solidFill>
                <a:latin typeface="Calibri"/>
                <a:cs typeface="Calibri"/>
              </a:rPr>
              <a:t>RNN </a:t>
            </a:r>
            <a:r>
              <a:rPr sz="1800" spc="-10" dirty="0">
                <a:solidFill>
                  <a:srgbClr val="7030A0"/>
                </a:solidFill>
                <a:latin typeface="Calibri"/>
                <a:cs typeface="Calibri"/>
              </a:rPr>
              <a:t>was</a:t>
            </a:r>
            <a:r>
              <a:rPr sz="1800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030A0"/>
                </a:solidFill>
                <a:latin typeface="Calibri"/>
                <a:cs typeface="Calibri"/>
              </a:rPr>
              <a:t>invented.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6DAFF82-03D0-4ECD-8281-2EF9DDBA589E}"/>
              </a:ext>
            </a:extLst>
          </p:cNvPr>
          <p:cNvSpPr/>
          <p:nvPr/>
        </p:nvSpPr>
        <p:spPr>
          <a:xfrm>
            <a:off x="6122979" y="3731477"/>
            <a:ext cx="199768" cy="197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C874C37-B1FC-41C3-B6C1-C013DB9BB8F8}"/>
              </a:ext>
            </a:extLst>
          </p:cNvPr>
          <p:cNvSpPr txBox="1"/>
          <p:nvPr/>
        </p:nvSpPr>
        <p:spPr>
          <a:xfrm>
            <a:off x="4033285" y="3952932"/>
            <a:ext cx="2431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780" algn="l"/>
                <a:tab pos="1954530" algn="l"/>
              </a:tabLst>
            </a:pPr>
            <a:r>
              <a:rPr sz="2700" baseline="1543" dirty="0">
                <a:solidFill>
                  <a:srgbClr val="7030A0"/>
                </a:solidFill>
                <a:latin typeface="Calibri"/>
                <a:cs typeface="Calibri"/>
              </a:rPr>
              <a:t>1986	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1989	</a:t>
            </a:r>
            <a:r>
              <a:rPr sz="1800" dirty="0">
                <a:solidFill>
                  <a:srgbClr val="BF9000"/>
                </a:solidFill>
                <a:latin typeface="Calibri"/>
                <a:cs typeface="Calibri"/>
              </a:rPr>
              <a:t>1997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3D84D38-0CAE-4B0A-B88B-A49D8C511792}"/>
              </a:ext>
            </a:extLst>
          </p:cNvPr>
          <p:cNvSpPr txBox="1"/>
          <p:nvPr/>
        </p:nvSpPr>
        <p:spPr>
          <a:xfrm>
            <a:off x="5680295" y="4365616"/>
            <a:ext cx="1129665" cy="64643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48260" rIns="0" bIns="0" rtlCol="0">
            <a:spAutoFit/>
          </a:bodyPr>
          <a:lstStyle/>
          <a:p>
            <a:pPr marL="129539" marR="97155" indent="-24765">
              <a:lnSpc>
                <a:spcPts val="2100"/>
              </a:lnSpc>
              <a:spcBef>
                <a:spcPts val="380"/>
              </a:spcBef>
            </a:pPr>
            <a:r>
              <a:rPr sz="1800" spc="-5" dirty="0">
                <a:solidFill>
                  <a:srgbClr val="BF9000"/>
                </a:solidFill>
                <a:latin typeface="Calibri"/>
                <a:cs typeface="Calibri"/>
              </a:rPr>
              <a:t>LSTM</a:t>
            </a:r>
            <a:r>
              <a:rPr sz="1800" spc="-80" dirty="0">
                <a:solidFill>
                  <a:srgbClr val="BF9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BF9000"/>
                </a:solidFill>
                <a:latin typeface="Calibri"/>
                <a:cs typeface="Calibri"/>
              </a:rPr>
              <a:t>was  invented.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8934D625-3B3D-43FB-B211-57CBAD6B5B72}"/>
              </a:ext>
            </a:extLst>
          </p:cNvPr>
          <p:cNvSpPr/>
          <p:nvPr/>
        </p:nvSpPr>
        <p:spPr>
          <a:xfrm>
            <a:off x="6819608" y="3718415"/>
            <a:ext cx="199767" cy="1977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62FC99E-0E75-47C0-A0AD-47F333517ECE}"/>
              </a:ext>
            </a:extLst>
          </p:cNvPr>
          <p:cNvSpPr txBox="1"/>
          <p:nvPr/>
        </p:nvSpPr>
        <p:spPr>
          <a:xfrm>
            <a:off x="6671859" y="3939870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43C0C"/>
                </a:solidFill>
                <a:latin typeface="Calibri"/>
                <a:cs typeface="Calibri"/>
              </a:rPr>
              <a:t>1998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AAE47E3-72D8-4AAA-A640-40603E04ED53}"/>
              </a:ext>
            </a:extLst>
          </p:cNvPr>
          <p:cNvSpPr txBox="1"/>
          <p:nvPr/>
        </p:nvSpPr>
        <p:spPr>
          <a:xfrm>
            <a:off x="6488723" y="3303609"/>
            <a:ext cx="855980" cy="36957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302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260"/>
              </a:spcBef>
            </a:pPr>
            <a:r>
              <a:rPr sz="1800" spc="-5" dirty="0">
                <a:solidFill>
                  <a:srgbClr val="843C0C"/>
                </a:solidFill>
                <a:latin typeface="Calibri"/>
                <a:cs typeface="Calibri"/>
              </a:rPr>
              <a:t>LeNet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65E4C589-0BD6-4F9A-9A53-34BF478576FB}"/>
              </a:ext>
            </a:extLst>
          </p:cNvPr>
          <p:cNvSpPr/>
          <p:nvPr/>
        </p:nvSpPr>
        <p:spPr>
          <a:xfrm>
            <a:off x="11086300" y="3729412"/>
            <a:ext cx="199767" cy="197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FA73F95A-61DD-4F33-ADAB-86BD014A2119}"/>
              </a:ext>
            </a:extLst>
          </p:cNvPr>
          <p:cNvSpPr txBox="1"/>
          <p:nvPr/>
        </p:nvSpPr>
        <p:spPr>
          <a:xfrm>
            <a:off x="10926194" y="3922724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2012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70C0E40C-125B-441B-82BD-A67ED998C807}"/>
              </a:ext>
            </a:extLst>
          </p:cNvPr>
          <p:cNvSpPr txBox="1"/>
          <p:nvPr/>
        </p:nvSpPr>
        <p:spPr>
          <a:xfrm>
            <a:off x="10442901" y="2686719"/>
            <a:ext cx="1462405" cy="92392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 marR="92075">
              <a:lnSpc>
                <a:spcPct val="99500"/>
              </a:lnSpc>
              <a:spcBef>
                <a:spcPts val="270"/>
              </a:spcBef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AlexNet won 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8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ImageNet  Challenge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9868DA26-63DC-46B7-8123-F0858976ECC1}"/>
              </a:ext>
            </a:extLst>
          </p:cNvPr>
          <p:cNvSpPr/>
          <p:nvPr/>
        </p:nvSpPr>
        <p:spPr>
          <a:xfrm>
            <a:off x="7639514" y="4087068"/>
            <a:ext cx="3208020" cy="506730"/>
          </a:xfrm>
          <a:custGeom>
            <a:avLst/>
            <a:gdLst/>
            <a:ahLst/>
            <a:cxnLst/>
            <a:rect l="l" t="t" r="r" b="b"/>
            <a:pathLst>
              <a:path w="3208020" h="506729">
                <a:moveTo>
                  <a:pt x="3207941" y="0"/>
                </a:moveTo>
                <a:lnTo>
                  <a:pt x="3205788" y="80066"/>
                </a:lnTo>
                <a:lnTo>
                  <a:pt x="3199795" y="149603"/>
                </a:lnTo>
                <a:lnTo>
                  <a:pt x="3190656" y="204438"/>
                </a:lnTo>
                <a:lnTo>
                  <a:pt x="3165723" y="253313"/>
                </a:lnTo>
                <a:lnTo>
                  <a:pt x="1646189" y="253313"/>
                </a:lnTo>
                <a:lnTo>
                  <a:pt x="1632844" y="266227"/>
                </a:lnTo>
                <a:lnTo>
                  <a:pt x="1621254" y="302188"/>
                </a:lnTo>
                <a:lnTo>
                  <a:pt x="1612115" y="357023"/>
                </a:lnTo>
                <a:lnTo>
                  <a:pt x="1606122" y="426560"/>
                </a:lnTo>
                <a:lnTo>
                  <a:pt x="1603970" y="506627"/>
                </a:lnTo>
                <a:lnTo>
                  <a:pt x="1601817" y="426560"/>
                </a:lnTo>
                <a:lnTo>
                  <a:pt x="1595824" y="357023"/>
                </a:lnTo>
                <a:lnTo>
                  <a:pt x="1586685" y="302188"/>
                </a:lnTo>
                <a:lnTo>
                  <a:pt x="1575096" y="266227"/>
                </a:lnTo>
                <a:lnTo>
                  <a:pt x="1561752" y="253313"/>
                </a:lnTo>
                <a:lnTo>
                  <a:pt x="42218" y="253313"/>
                </a:lnTo>
                <a:lnTo>
                  <a:pt x="28874" y="240399"/>
                </a:lnTo>
                <a:lnTo>
                  <a:pt x="17284" y="204438"/>
                </a:lnTo>
                <a:lnTo>
                  <a:pt x="8145" y="149603"/>
                </a:lnTo>
                <a:lnTo>
                  <a:pt x="2152" y="80066"/>
                </a:ln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055598D5-5A5B-4663-9510-FA4F7CF02057}"/>
              </a:ext>
            </a:extLst>
          </p:cNvPr>
          <p:cNvSpPr txBox="1"/>
          <p:nvPr/>
        </p:nvSpPr>
        <p:spPr>
          <a:xfrm>
            <a:off x="8075003" y="4699477"/>
            <a:ext cx="207772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latin typeface="Calibri"/>
                <a:cs typeface="Calibri"/>
              </a:rPr>
              <a:t>Neural networks </a:t>
            </a:r>
            <a:r>
              <a:rPr sz="1800" spc="-15" dirty="0">
                <a:latin typeface="Calibri"/>
                <a:cs typeface="Calibri"/>
              </a:rPr>
              <a:t>were  </a:t>
            </a:r>
            <a:r>
              <a:rPr sz="1800" spc="-5" dirty="0">
                <a:latin typeface="Calibri"/>
                <a:cs typeface="Calibri"/>
              </a:rPr>
              <a:t>considered </a:t>
            </a:r>
            <a:r>
              <a:rPr sz="1800" spc="-15" dirty="0">
                <a:latin typeface="Calibri"/>
                <a:cs typeface="Calibri"/>
              </a:rPr>
              <a:t>“dead” </a:t>
            </a:r>
            <a:r>
              <a:rPr sz="1800" spc="-5" dirty="0">
                <a:latin typeface="Calibri"/>
                <a:cs typeface="Calibri"/>
              </a:rPr>
              <a:t>by  </a:t>
            </a:r>
            <a:r>
              <a:rPr sz="1800" spc="-10" dirty="0">
                <a:latin typeface="Calibri"/>
                <a:cs typeface="Calibri"/>
              </a:rPr>
              <a:t>most </a:t>
            </a:r>
            <a:r>
              <a:rPr sz="1800" spc="-5" dirty="0">
                <a:latin typeface="Calibri"/>
                <a:cs typeface="Calibri"/>
              </a:rPr>
              <a:t>ML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researchers.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5775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E86D-277E-4F01-A929-D2BF1BF7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V3 Block for Stage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C1714-D0B3-432F-96CE-FBECA96CD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EE54AF2-E6B7-4198-993F-D7CD47E4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93" y="1607482"/>
            <a:ext cx="4102101" cy="1473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57A2B3A4-E3B4-413C-BEF8-5FA0B62E5A8C}"/>
              </a:ext>
            </a:extLst>
          </p:cNvPr>
          <p:cNvGrpSpPr/>
          <p:nvPr/>
        </p:nvGrpSpPr>
        <p:grpSpPr>
          <a:xfrm>
            <a:off x="10899991" y="5987718"/>
            <a:ext cx="245148" cy="574534"/>
            <a:chOff x="0" y="0"/>
            <a:chExt cx="195717" cy="480960"/>
          </a:xfrm>
        </p:grpSpPr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0F3B29FF-31B2-4F7D-B467-2DBA8E3FD29A}"/>
                </a:ext>
              </a:extLst>
            </p:cNvPr>
            <p:cNvSpPr/>
            <p:nvPr/>
          </p:nvSpPr>
          <p:spPr>
            <a:xfrm>
              <a:off x="24004" y="9148"/>
              <a:ext cx="171714" cy="42892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D90555BA-A5D6-40FB-9B4D-05B4412372D2}"/>
                </a:ext>
              </a:extLst>
            </p:cNvPr>
            <p:cNvSpPr/>
            <p:nvPr/>
          </p:nvSpPr>
          <p:spPr>
            <a:xfrm>
              <a:off x="0" y="0"/>
              <a:ext cx="56018" cy="4809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" name="Stage 1">
            <a:extLst>
              <a:ext uri="{FF2B5EF4-FFF2-40B4-BE49-F238E27FC236}">
                <a16:creationId xmlns:a16="http://schemas.microsoft.com/office/drawing/2014/main" id="{A3A99F71-9D30-497C-9482-9C7752834203}"/>
              </a:ext>
            </a:extLst>
          </p:cNvPr>
          <p:cNvSpPr txBox="1"/>
          <p:nvPr/>
        </p:nvSpPr>
        <p:spPr>
          <a:xfrm>
            <a:off x="11235410" y="6036836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1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27F29391-4066-41BF-9AA9-ECA558B22C5C}"/>
              </a:ext>
            </a:extLst>
          </p:cNvPr>
          <p:cNvGrpSpPr/>
          <p:nvPr/>
        </p:nvGrpSpPr>
        <p:grpSpPr>
          <a:xfrm>
            <a:off x="10880165" y="4481928"/>
            <a:ext cx="245147" cy="1197487"/>
            <a:chOff x="0" y="0"/>
            <a:chExt cx="195717" cy="8412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6A1C197-F5F2-4EBF-B4D4-DB26F3D3310F}"/>
                </a:ext>
              </a:extLst>
            </p:cNvPr>
            <p:cNvSpPr/>
            <p:nvPr/>
          </p:nvSpPr>
          <p:spPr>
            <a:xfrm>
              <a:off x="24004" y="16000"/>
              <a:ext cx="171714" cy="7501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A3D59FCA-3E3C-4621-98DA-4CB92E717B12}"/>
                </a:ext>
              </a:extLst>
            </p:cNvPr>
            <p:cNvSpPr/>
            <p:nvPr/>
          </p:nvSpPr>
          <p:spPr>
            <a:xfrm>
              <a:off x="0" y="0"/>
              <a:ext cx="56018" cy="84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3" name="Stage 2">
            <a:extLst>
              <a:ext uri="{FF2B5EF4-FFF2-40B4-BE49-F238E27FC236}">
                <a16:creationId xmlns:a16="http://schemas.microsoft.com/office/drawing/2014/main" id="{7BDC860B-0FC9-48A4-AC95-873C19060700}"/>
              </a:ext>
            </a:extLst>
          </p:cNvPr>
          <p:cNvSpPr txBox="1"/>
          <p:nvPr/>
        </p:nvSpPr>
        <p:spPr>
          <a:xfrm>
            <a:off x="11235410" y="4788176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2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42D3C035-30E5-4E84-B60F-5AE115DBEF38}"/>
              </a:ext>
            </a:extLst>
          </p:cNvPr>
          <p:cNvGrpSpPr/>
          <p:nvPr/>
        </p:nvGrpSpPr>
        <p:grpSpPr>
          <a:xfrm>
            <a:off x="10856966" y="3308172"/>
            <a:ext cx="279416" cy="795848"/>
            <a:chOff x="0" y="0"/>
            <a:chExt cx="195717" cy="575282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B9F0CE4-29D9-4C5D-A64D-70A3B5C3BC40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93AB1366-47B4-445E-A030-547DE8276812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7" name="Group">
            <a:extLst>
              <a:ext uri="{FF2B5EF4-FFF2-40B4-BE49-F238E27FC236}">
                <a16:creationId xmlns:a16="http://schemas.microsoft.com/office/drawing/2014/main" id="{2ED433F6-F819-41B1-B951-2601C1A5E4BB}"/>
              </a:ext>
            </a:extLst>
          </p:cNvPr>
          <p:cNvGrpSpPr/>
          <p:nvPr/>
        </p:nvGrpSpPr>
        <p:grpSpPr>
          <a:xfrm>
            <a:off x="10904236" y="2112363"/>
            <a:ext cx="235423" cy="762064"/>
            <a:chOff x="0" y="0"/>
            <a:chExt cx="195717" cy="575282"/>
          </a:xfrm>
        </p:grpSpPr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59EFCC22-37D3-4311-8220-ECCFD7CE925A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295EEA0E-F8C7-4EF5-87D1-D88929C9AB72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0" name="Group">
            <a:extLst>
              <a:ext uri="{FF2B5EF4-FFF2-40B4-BE49-F238E27FC236}">
                <a16:creationId xmlns:a16="http://schemas.microsoft.com/office/drawing/2014/main" id="{927427CA-3A49-41B3-AE31-93F93495301E}"/>
              </a:ext>
            </a:extLst>
          </p:cNvPr>
          <p:cNvGrpSpPr/>
          <p:nvPr/>
        </p:nvGrpSpPr>
        <p:grpSpPr>
          <a:xfrm>
            <a:off x="10868067" y="887546"/>
            <a:ext cx="271591" cy="775459"/>
            <a:chOff x="0" y="0"/>
            <a:chExt cx="195717" cy="575282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8F61AA7C-7A1D-4DB3-8F8A-C77669CDC29B}"/>
                </a:ext>
              </a:extLst>
            </p:cNvPr>
            <p:cNvSpPr/>
            <p:nvPr/>
          </p:nvSpPr>
          <p:spPr>
            <a:xfrm>
              <a:off x="24004" y="10942"/>
              <a:ext cx="171714" cy="51303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AFB5916-0612-4A97-A49B-C6862B7C57D4}"/>
                </a:ext>
              </a:extLst>
            </p:cNvPr>
            <p:cNvSpPr/>
            <p:nvPr/>
          </p:nvSpPr>
          <p:spPr>
            <a:xfrm>
              <a:off x="0" y="0"/>
              <a:ext cx="56018" cy="5752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" name="Stage 3">
            <a:extLst>
              <a:ext uri="{FF2B5EF4-FFF2-40B4-BE49-F238E27FC236}">
                <a16:creationId xmlns:a16="http://schemas.microsoft.com/office/drawing/2014/main" id="{09C480AC-E2EC-4928-883E-DFA64E03595D}"/>
              </a:ext>
            </a:extLst>
          </p:cNvPr>
          <p:cNvSpPr txBox="1"/>
          <p:nvPr/>
        </p:nvSpPr>
        <p:spPr>
          <a:xfrm>
            <a:off x="11235410" y="3482930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3</a:t>
            </a:r>
          </a:p>
        </p:txBody>
      </p:sp>
      <p:sp>
        <p:nvSpPr>
          <p:cNvPr id="24" name="Stage 4">
            <a:extLst>
              <a:ext uri="{FF2B5EF4-FFF2-40B4-BE49-F238E27FC236}">
                <a16:creationId xmlns:a16="http://schemas.microsoft.com/office/drawing/2014/main" id="{677C6FC8-93EE-4E89-A2A8-80C28047769C}"/>
              </a:ext>
            </a:extLst>
          </p:cNvPr>
          <p:cNvSpPr txBox="1"/>
          <p:nvPr/>
        </p:nvSpPr>
        <p:spPr>
          <a:xfrm>
            <a:off x="11235410" y="2229047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4</a:t>
            </a:r>
          </a:p>
        </p:txBody>
      </p:sp>
      <p:sp>
        <p:nvSpPr>
          <p:cNvPr id="25" name="Stage 5">
            <a:extLst>
              <a:ext uri="{FF2B5EF4-FFF2-40B4-BE49-F238E27FC236}">
                <a16:creationId xmlns:a16="http://schemas.microsoft.com/office/drawing/2014/main" id="{245E9969-CD88-41AF-B2F3-5BF6F505102B}"/>
              </a:ext>
            </a:extLst>
          </p:cNvPr>
          <p:cNvSpPr txBox="1"/>
          <p:nvPr/>
        </p:nvSpPr>
        <p:spPr>
          <a:xfrm>
            <a:off x="11235410" y="1030332"/>
            <a:ext cx="85170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/>
              <a:t>Stage 5</a:t>
            </a:r>
          </a:p>
        </p:txBody>
      </p:sp>
      <p:sp>
        <p:nvSpPr>
          <p:cNvPr id="26" name="Output">
            <a:extLst>
              <a:ext uri="{FF2B5EF4-FFF2-40B4-BE49-F238E27FC236}">
                <a16:creationId xmlns:a16="http://schemas.microsoft.com/office/drawing/2014/main" id="{EC0FDBF6-D9EC-46DE-AEDC-C65B2CB8CD50}"/>
              </a:ext>
            </a:extLst>
          </p:cNvPr>
          <p:cNvSpPr txBox="1"/>
          <p:nvPr/>
        </p:nvSpPr>
        <p:spPr>
          <a:xfrm>
            <a:off x="11095709" y="99125"/>
            <a:ext cx="9868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400" dirty="0"/>
              <a:t>Output</a:t>
            </a:r>
          </a:p>
        </p:txBody>
      </p:sp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647378CE-7939-4614-AF4E-5D37A0F5C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948" y="280070"/>
            <a:ext cx="2199308" cy="657793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146E0846-AD2A-44F1-920F-901B4BB380F6}"/>
              </a:ext>
            </a:extLst>
          </p:cNvPr>
          <p:cNvSpPr/>
          <p:nvPr/>
        </p:nvSpPr>
        <p:spPr>
          <a:xfrm>
            <a:off x="4346713" y="3372678"/>
            <a:ext cx="496957" cy="660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6E5243E0-986D-4A9F-B87D-23D9B2CA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140" y="4401108"/>
            <a:ext cx="4102101" cy="1968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5763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147-222A-4500-8307-52B926FC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5671-EAF5-445A-9883-C743759C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okeh_plot (2).png" descr="bokeh_plot (2).png">
            <a:extLst>
              <a:ext uri="{FF2B5EF4-FFF2-40B4-BE49-F238E27FC236}">
                <a16:creationId xmlns:a16="http://schemas.microsoft.com/office/drawing/2014/main" id="{F08868E4-F21E-495E-B531-5087201F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51" y="540606"/>
            <a:ext cx="6219071" cy="621907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ED65C69-1BE7-46A6-A2D9-2CEE9514B36F}"/>
              </a:ext>
            </a:extLst>
          </p:cNvPr>
          <p:cNvSpPr/>
          <p:nvPr/>
        </p:nvSpPr>
        <p:spPr>
          <a:xfrm>
            <a:off x="3014869" y="3273287"/>
            <a:ext cx="1815548" cy="808383"/>
          </a:xfrm>
          <a:prstGeom prst="wedgeRectCallout">
            <a:avLst>
              <a:gd name="adj1" fmla="val 5064"/>
              <a:gd name="adj2" fmla="val -244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Inception V3</a:t>
            </a:r>
          </a:p>
        </p:txBody>
      </p:sp>
    </p:spTree>
    <p:extLst>
      <p:ext uri="{BB962C8B-B14F-4D97-AF65-F5344CB8AC3E}">
        <p14:creationId xmlns:p14="http://schemas.microsoft.com/office/powerpoint/2010/main" val="3798942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DBC0-7774-45DE-8483-F5B6AD5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deep can we go?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EFF769E-EF15-4967-8B9D-BD0F31B22141}"/>
              </a:ext>
            </a:extLst>
          </p:cNvPr>
          <p:cNvSpPr txBox="1"/>
          <p:nvPr/>
        </p:nvSpPr>
        <p:spPr>
          <a:xfrm>
            <a:off x="916939" y="1779261"/>
            <a:ext cx="4635500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C2B62B9-C39D-4C58-95C8-A4D35595FA0F}"/>
              </a:ext>
            </a:extLst>
          </p:cNvPr>
          <p:cNvSpPr/>
          <p:nvPr/>
        </p:nvSpPr>
        <p:spPr>
          <a:xfrm>
            <a:off x="5633887" y="1935265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B555A9F-71CD-4FB7-9EE3-B12128338BAE}"/>
              </a:ext>
            </a:extLst>
          </p:cNvPr>
          <p:cNvSpPr txBox="1"/>
          <p:nvPr/>
        </p:nvSpPr>
        <p:spPr>
          <a:xfrm>
            <a:off x="6297565" y="2359455"/>
            <a:ext cx="507365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6B24ACF-9365-4391-BD58-B3DBDEDF5323}"/>
              </a:ext>
            </a:extLst>
          </p:cNvPr>
          <p:cNvSpPr txBox="1"/>
          <p:nvPr/>
        </p:nvSpPr>
        <p:spPr>
          <a:xfrm>
            <a:off x="838200" y="3429000"/>
            <a:ext cx="1082484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0" dirty="0">
                <a:latin typeface="Calibri"/>
                <a:cs typeface="Calibri"/>
              </a:rPr>
              <a:t>Question: </a:t>
            </a:r>
            <a:r>
              <a:rPr sz="2800" spc="-20" dirty="0">
                <a:latin typeface="Calibri"/>
                <a:cs typeface="Calibri"/>
              </a:rPr>
              <a:t>Why </a:t>
            </a:r>
            <a:r>
              <a:rPr sz="2800" spc="-10" dirty="0">
                <a:latin typeface="Calibri"/>
                <a:cs typeface="Calibri"/>
              </a:rPr>
              <a:t>VGG16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VGG19? </a:t>
            </a:r>
            <a:r>
              <a:rPr sz="2800" spc="-20" dirty="0">
                <a:latin typeface="Calibri"/>
                <a:cs typeface="Calibri"/>
              </a:rPr>
              <a:t>Why </a:t>
            </a:r>
            <a:r>
              <a:rPr sz="2800" spc="-5" dirty="0">
                <a:latin typeface="Calibri"/>
                <a:cs typeface="Calibri"/>
              </a:rPr>
              <a:t>not deeper classic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architectures?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019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DBC0-7774-45DE-8483-F5B6AD5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deep can we go?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EFF769E-EF15-4967-8B9D-BD0F31B22141}"/>
              </a:ext>
            </a:extLst>
          </p:cNvPr>
          <p:cNvSpPr txBox="1"/>
          <p:nvPr/>
        </p:nvSpPr>
        <p:spPr>
          <a:xfrm>
            <a:off x="916939" y="1779261"/>
            <a:ext cx="4635500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C2B62B9-C39D-4C58-95C8-A4D35595FA0F}"/>
              </a:ext>
            </a:extLst>
          </p:cNvPr>
          <p:cNvSpPr/>
          <p:nvPr/>
        </p:nvSpPr>
        <p:spPr>
          <a:xfrm>
            <a:off x="5633887" y="1935265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B555A9F-71CD-4FB7-9EE3-B12128338BAE}"/>
              </a:ext>
            </a:extLst>
          </p:cNvPr>
          <p:cNvSpPr txBox="1"/>
          <p:nvPr/>
        </p:nvSpPr>
        <p:spPr>
          <a:xfrm>
            <a:off x="6297565" y="2359455"/>
            <a:ext cx="507365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6B24ACF-9365-4391-BD58-B3DBDEDF5323}"/>
              </a:ext>
            </a:extLst>
          </p:cNvPr>
          <p:cNvSpPr txBox="1"/>
          <p:nvPr/>
        </p:nvSpPr>
        <p:spPr>
          <a:xfrm>
            <a:off x="838200" y="3429000"/>
            <a:ext cx="1082484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0" dirty="0">
                <a:latin typeface="Calibri"/>
                <a:cs typeface="Calibri"/>
              </a:rPr>
              <a:t>Question: </a:t>
            </a:r>
            <a:r>
              <a:rPr sz="2800" spc="-20" dirty="0">
                <a:latin typeface="Calibri"/>
                <a:cs typeface="Calibri"/>
              </a:rPr>
              <a:t>Why </a:t>
            </a:r>
            <a:r>
              <a:rPr sz="2800" spc="-10" dirty="0">
                <a:latin typeface="Calibri"/>
                <a:cs typeface="Calibri"/>
              </a:rPr>
              <a:t>VGG16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VGG19? </a:t>
            </a:r>
            <a:r>
              <a:rPr sz="2800" spc="-20" dirty="0">
                <a:latin typeface="Calibri"/>
                <a:cs typeface="Calibri"/>
              </a:rPr>
              <a:t>Why </a:t>
            </a:r>
            <a:r>
              <a:rPr sz="2800" spc="-5" dirty="0">
                <a:latin typeface="Calibri"/>
                <a:cs typeface="Calibri"/>
              </a:rPr>
              <a:t>not deeper classic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architectures?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33C6C6B-32C9-48A0-A3C8-66CE2C92C380}"/>
              </a:ext>
            </a:extLst>
          </p:cNvPr>
          <p:cNvSpPr/>
          <p:nvPr/>
        </p:nvSpPr>
        <p:spPr>
          <a:xfrm>
            <a:off x="2188280" y="4833102"/>
            <a:ext cx="0" cy="1875789"/>
          </a:xfrm>
          <a:custGeom>
            <a:avLst/>
            <a:gdLst/>
            <a:ahLst/>
            <a:cxnLst/>
            <a:rect l="l" t="t" r="r" b="b"/>
            <a:pathLst>
              <a:path h="1875789">
                <a:moveTo>
                  <a:pt x="0" y="0"/>
                </a:moveTo>
                <a:lnTo>
                  <a:pt x="0" y="1875188"/>
                </a:lnTo>
              </a:path>
            </a:pathLst>
          </a:custGeom>
          <a:ln w="3965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BB3E058-45FA-43FC-9253-26F6BC04A98C}"/>
              </a:ext>
            </a:extLst>
          </p:cNvPr>
          <p:cNvSpPr/>
          <p:nvPr/>
        </p:nvSpPr>
        <p:spPr>
          <a:xfrm>
            <a:off x="2031084" y="6587150"/>
            <a:ext cx="2543810" cy="0"/>
          </a:xfrm>
          <a:custGeom>
            <a:avLst/>
            <a:gdLst/>
            <a:ahLst/>
            <a:cxnLst/>
            <a:rect l="l" t="t" r="r" b="b"/>
            <a:pathLst>
              <a:path w="2543810">
                <a:moveTo>
                  <a:pt x="2543303" y="0"/>
                </a:moveTo>
                <a:lnTo>
                  <a:pt x="0" y="0"/>
                </a:lnTo>
              </a:path>
            </a:pathLst>
          </a:custGeom>
          <a:ln w="395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5713974-854F-4D5E-896A-333C788F0476}"/>
              </a:ext>
            </a:extLst>
          </p:cNvPr>
          <p:cNvSpPr/>
          <p:nvPr/>
        </p:nvSpPr>
        <p:spPr>
          <a:xfrm>
            <a:off x="2283374" y="5058511"/>
            <a:ext cx="1866264" cy="1127760"/>
          </a:xfrm>
          <a:custGeom>
            <a:avLst/>
            <a:gdLst/>
            <a:ahLst/>
            <a:cxnLst/>
            <a:rect l="l" t="t" r="r" b="b"/>
            <a:pathLst>
              <a:path w="1866264" h="1127760">
                <a:moveTo>
                  <a:pt x="0" y="0"/>
                </a:moveTo>
                <a:lnTo>
                  <a:pt x="24921" y="41209"/>
                </a:lnTo>
                <a:lnTo>
                  <a:pt x="52586" y="80404"/>
                </a:lnTo>
                <a:lnTo>
                  <a:pt x="82828" y="117637"/>
                </a:lnTo>
                <a:lnTo>
                  <a:pt x="115483" y="152959"/>
                </a:lnTo>
                <a:lnTo>
                  <a:pt x="150385" y="186425"/>
                </a:lnTo>
                <a:lnTo>
                  <a:pt x="187368" y="218086"/>
                </a:lnTo>
                <a:lnTo>
                  <a:pt x="226266" y="247995"/>
                </a:lnTo>
                <a:lnTo>
                  <a:pt x="266916" y="276206"/>
                </a:lnTo>
                <a:lnTo>
                  <a:pt x="309150" y="302769"/>
                </a:lnTo>
                <a:lnTo>
                  <a:pt x="352804" y="327739"/>
                </a:lnTo>
                <a:lnTo>
                  <a:pt x="397712" y="351167"/>
                </a:lnTo>
                <a:lnTo>
                  <a:pt x="443709" y="373107"/>
                </a:lnTo>
                <a:lnTo>
                  <a:pt x="490628" y="393611"/>
                </a:lnTo>
                <a:lnTo>
                  <a:pt x="538306" y="412732"/>
                </a:lnTo>
                <a:lnTo>
                  <a:pt x="586575" y="430522"/>
                </a:lnTo>
                <a:lnTo>
                  <a:pt x="635272" y="447033"/>
                </a:lnTo>
                <a:lnTo>
                  <a:pt x="684229" y="462320"/>
                </a:lnTo>
                <a:lnTo>
                  <a:pt x="733283" y="476434"/>
                </a:lnTo>
                <a:lnTo>
                  <a:pt x="782267" y="489427"/>
                </a:lnTo>
                <a:lnTo>
                  <a:pt x="831016" y="501353"/>
                </a:lnTo>
                <a:lnTo>
                  <a:pt x="879364" y="512264"/>
                </a:lnTo>
                <a:lnTo>
                  <a:pt x="927146" y="522213"/>
                </a:lnTo>
                <a:lnTo>
                  <a:pt x="955457" y="533471"/>
                </a:lnTo>
                <a:lnTo>
                  <a:pt x="988405" y="580088"/>
                </a:lnTo>
                <a:lnTo>
                  <a:pt x="998826" y="650096"/>
                </a:lnTo>
                <a:lnTo>
                  <a:pt x="998980" y="690592"/>
                </a:lnTo>
                <a:lnTo>
                  <a:pt x="997571" y="733002"/>
                </a:lnTo>
                <a:lnTo>
                  <a:pt x="995955" y="776012"/>
                </a:lnTo>
                <a:lnTo>
                  <a:pt x="995489" y="818311"/>
                </a:lnTo>
                <a:lnTo>
                  <a:pt x="997529" y="858588"/>
                </a:lnTo>
                <a:lnTo>
                  <a:pt x="1014551" y="927828"/>
                </a:lnTo>
                <a:lnTo>
                  <a:pt x="1057871" y="973239"/>
                </a:lnTo>
                <a:lnTo>
                  <a:pt x="1101888" y="992729"/>
                </a:lnTo>
                <a:lnTo>
                  <a:pt x="1147229" y="1008314"/>
                </a:lnTo>
                <a:lnTo>
                  <a:pt x="1193716" y="1020514"/>
                </a:lnTo>
                <a:lnTo>
                  <a:pt x="1241174" y="1029850"/>
                </a:lnTo>
                <a:lnTo>
                  <a:pt x="1289426" y="1036843"/>
                </a:lnTo>
                <a:lnTo>
                  <a:pt x="1338296" y="1042014"/>
                </a:lnTo>
                <a:lnTo>
                  <a:pt x="1387607" y="1045883"/>
                </a:lnTo>
                <a:lnTo>
                  <a:pt x="1437182" y="1048971"/>
                </a:lnTo>
                <a:lnTo>
                  <a:pt x="1486846" y="1051799"/>
                </a:lnTo>
                <a:lnTo>
                  <a:pt x="1536422" y="1054887"/>
                </a:lnTo>
                <a:lnTo>
                  <a:pt x="1585732" y="1058756"/>
                </a:lnTo>
                <a:lnTo>
                  <a:pt x="1634602" y="1063926"/>
                </a:lnTo>
                <a:lnTo>
                  <a:pt x="1682854" y="1070919"/>
                </a:lnTo>
                <a:lnTo>
                  <a:pt x="1730312" y="1080256"/>
                </a:lnTo>
                <a:lnTo>
                  <a:pt x="1776800" y="1092456"/>
                </a:lnTo>
                <a:lnTo>
                  <a:pt x="1822140" y="1108041"/>
                </a:lnTo>
                <a:lnTo>
                  <a:pt x="1866158" y="1127530"/>
                </a:lnTo>
              </a:path>
            </a:pathLst>
          </a:custGeom>
          <a:ln w="26407">
            <a:solidFill>
              <a:srgbClr val="9FC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1B2D7A6-4EDB-4D5F-A351-09FB696C4F41}"/>
              </a:ext>
            </a:extLst>
          </p:cNvPr>
          <p:cNvSpPr/>
          <p:nvPr/>
        </p:nvSpPr>
        <p:spPr>
          <a:xfrm>
            <a:off x="2981614" y="4916102"/>
            <a:ext cx="1402715" cy="807085"/>
          </a:xfrm>
          <a:custGeom>
            <a:avLst/>
            <a:gdLst/>
            <a:ahLst/>
            <a:cxnLst/>
            <a:rect l="l" t="t" r="r" b="b"/>
            <a:pathLst>
              <a:path w="1402714" h="807085">
                <a:moveTo>
                  <a:pt x="0" y="0"/>
                </a:moveTo>
                <a:lnTo>
                  <a:pt x="38375" y="27823"/>
                </a:lnTo>
                <a:lnTo>
                  <a:pt x="79488" y="50463"/>
                </a:lnTo>
                <a:lnTo>
                  <a:pt x="122925" y="68731"/>
                </a:lnTo>
                <a:lnTo>
                  <a:pt x="168273" y="83442"/>
                </a:lnTo>
                <a:lnTo>
                  <a:pt x="215120" y="95407"/>
                </a:lnTo>
                <a:lnTo>
                  <a:pt x="263053" y="105441"/>
                </a:lnTo>
                <a:lnTo>
                  <a:pt x="311658" y="114357"/>
                </a:lnTo>
                <a:lnTo>
                  <a:pt x="360524" y="122967"/>
                </a:lnTo>
                <a:lnTo>
                  <a:pt x="409236" y="132085"/>
                </a:lnTo>
                <a:lnTo>
                  <a:pt x="457382" y="142525"/>
                </a:lnTo>
                <a:lnTo>
                  <a:pt x="504550" y="155098"/>
                </a:lnTo>
                <a:lnTo>
                  <a:pt x="550326" y="170620"/>
                </a:lnTo>
                <a:lnTo>
                  <a:pt x="594297" y="189902"/>
                </a:lnTo>
                <a:lnTo>
                  <a:pt x="642808" y="238528"/>
                </a:lnTo>
                <a:lnTo>
                  <a:pt x="661626" y="310057"/>
                </a:lnTo>
                <a:lnTo>
                  <a:pt x="664169" y="351344"/>
                </a:lnTo>
                <a:lnTo>
                  <a:pt x="664412" y="394679"/>
                </a:lnTo>
                <a:lnTo>
                  <a:pt x="664062" y="438835"/>
                </a:lnTo>
                <a:lnTo>
                  <a:pt x="664827" y="482586"/>
                </a:lnTo>
                <a:lnTo>
                  <a:pt x="668415" y="524705"/>
                </a:lnTo>
                <a:lnTo>
                  <a:pt x="676533" y="563966"/>
                </a:lnTo>
                <a:lnTo>
                  <a:pt x="713192" y="629011"/>
                </a:lnTo>
                <a:lnTo>
                  <a:pt x="748543" y="648954"/>
                </a:lnTo>
                <a:lnTo>
                  <a:pt x="791246" y="655124"/>
                </a:lnTo>
                <a:lnTo>
                  <a:pt x="836520" y="657140"/>
                </a:lnTo>
                <a:lnTo>
                  <a:pt x="879581" y="664622"/>
                </a:lnTo>
                <a:lnTo>
                  <a:pt x="926333" y="680789"/>
                </a:lnTo>
                <a:lnTo>
                  <a:pt x="973102" y="697853"/>
                </a:lnTo>
                <a:lnTo>
                  <a:pt x="1019936" y="715299"/>
                </a:lnTo>
                <a:lnTo>
                  <a:pt x="1066881" y="732615"/>
                </a:lnTo>
                <a:lnTo>
                  <a:pt x="1113985" y="749288"/>
                </a:lnTo>
                <a:lnTo>
                  <a:pt x="1161296" y="764804"/>
                </a:lnTo>
                <a:lnTo>
                  <a:pt x="1208859" y="778649"/>
                </a:lnTo>
                <a:lnTo>
                  <a:pt x="1256722" y="790312"/>
                </a:lnTo>
                <a:lnTo>
                  <a:pt x="1304933" y="799278"/>
                </a:lnTo>
                <a:lnTo>
                  <a:pt x="1353538" y="805034"/>
                </a:lnTo>
                <a:lnTo>
                  <a:pt x="1402584" y="807066"/>
                </a:lnTo>
              </a:path>
            </a:pathLst>
          </a:custGeom>
          <a:ln w="26406">
            <a:solidFill>
              <a:srgbClr val="E0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5223EE1-5038-46B6-8611-361A9BF50544}"/>
              </a:ext>
            </a:extLst>
          </p:cNvPr>
          <p:cNvSpPr txBox="1"/>
          <p:nvPr/>
        </p:nvSpPr>
        <p:spPr>
          <a:xfrm>
            <a:off x="1755532" y="5109117"/>
            <a:ext cx="269875" cy="1125855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20" dirty="0">
                <a:latin typeface="Calibri"/>
                <a:cs typeface="Calibri"/>
              </a:rPr>
              <a:t>Training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error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255B14E3-BEA9-4468-9630-5BEED519F4EA}"/>
              </a:ext>
            </a:extLst>
          </p:cNvPr>
          <p:cNvSpPr txBox="1"/>
          <p:nvPr/>
        </p:nvSpPr>
        <p:spPr>
          <a:xfrm>
            <a:off x="4141076" y="5228630"/>
            <a:ext cx="700405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85" dirty="0">
                <a:solidFill>
                  <a:srgbClr val="E06666"/>
                </a:solidFill>
                <a:latin typeface="Calibri"/>
                <a:cs typeface="Calibri"/>
              </a:rPr>
              <a:t>56-</a:t>
            </a:r>
            <a:r>
              <a:rPr sz="1500" spc="5" dirty="0">
                <a:solidFill>
                  <a:srgbClr val="E06666"/>
                </a:solidFill>
                <a:latin typeface="Calibri"/>
                <a:cs typeface="Calibri"/>
              </a:rPr>
              <a:t>lay</a:t>
            </a:r>
            <a:r>
              <a:rPr sz="1500" spc="-5" dirty="0">
                <a:solidFill>
                  <a:srgbClr val="E06666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E225EE78-3682-4B71-9934-2C3AE8A7DBA4}"/>
              </a:ext>
            </a:extLst>
          </p:cNvPr>
          <p:cNvSpPr/>
          <p:nvPr/>
        </p:nvSpPr>
        <p:spPr>
          <a:xfrm>
            <a:off x="7011738" y="4833102"/>
            <a:ext cx="0" cy="1875789"/>
          </a:xfrm>
          <a:custGeom>
            <a:avLst/>
            <a:gdLst/>
            <a:ahLst/>
            <a:cxnLst/>
            <a:rect l="l" t="t" r="r" b="b"/>
            <a:pathLst>
              <a:path h="1875789">
                <a:moveTo>
                  <a:pt x="0" y="0"/>
                </a:moveTo>
                <a:lnTo>
                  <a:pt x="0" y="1875188"/>
                </a:lnTo>
              </a:path>
            </a:pathLst>
          </a:custGeom>
          <a:ln w="3965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98008339-4E57-4B25-891A-093C28827F32}"/>
              </a:ext>
            </a:extLst>
          </p:cNvPr>
          <p:cNvSpPr/>
          <p:nvPr/>
        </p:nvSpPr>
        <p:spPr>
          <a:xfrm>
            <a:off x="6854543" y="6587150"/>
            <a:ext cx="2543810" cy="0"/>
          </a:xfrm>
          <a:custGeom>
            <a:avLst/>
            <a:gdLst/>
            <a:ahLst/>
            <a:cxnLst/>
            <a:rect l="l" t="t" r="r" b="b"/>
            <a:pathLst>
              <a:path w="2543809">
                <a:moveTo>
                  <a:pt x="2543303" y="0"/>
                </a:moveTo>
                <a:lnTo>
                  <a:pt x="0" y="0"/>
                </a:lnTo>
              </a:path>
            </a:pathLst>
          </a:custGeom>
          <a:ln w="395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8C0C2CCD-2CBF-4A0F-96D2-5E4B2D546CC0}"/>
              </a:ext>
            </a:extLst>
          </p:cNvPr>
          <p:cNvSpPr txBox="1"/>
          <p:nvPr/>
        </p:nvSpPr>
        <p:spPr>
          <a:xfrm>
            <a:off x="6578990" y="5407049"/>
            <a:ext cx="269875" cy="828040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60" dirty="0">
                <a:latin typeface="Calibri"/>
                <a:cs typeface="Calibri"/>
              </a:rPr>
              <a:t>Test</a:t>
            </a:r>
            <a:r>
              <a:rPr sz="1500" spc="2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error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6C261EC3-9E8E-4632-BEA1-EEFA9ECDCA5B}"/>
              </a:ext>
            </a:extLst>
          </p:cNvPr>
          <p:cNvSpPr txBox="1"/>
          <p:nvPr/>
        </p:nvSpPr>
        <p:spPr>
          <a:xfrm>
            <a:off x="9119059" y="4860707"/>
            <a:ext cx="700405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85" dirty="0">
                <a:solidFill>
                  <a:srgbClr val="E06666"/>
                </a:solidFill>
                <a:latin typeface="Calibri"/>
                <a:cs typeface="Calibri"/>
              </a:rPr>
              <a:t>56-</a:t>
            </a:r>
            <a:r>
              <a:rPr sz="1500" spc="5" dirty="0">
                <a:solidFill>
                  <a:srgbClr val="E06666"/>
                </a:solidFill>
                <a:latin typeface="Calibri"/>
                <a:cs typeface="Calibri"/>
              </a:rPr>
              <a:t>lay</a:t>
            </a:r>
            <a:r>
              <a:rPr sz="1500" spc="-5" dirty="0">
                <a:solidFill>
                  <a:srgbClr val="E06666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2A4DEAC-3F07-4E61-9326-1713067198AA}"/>
              </a:ext>
            </a:extLst>
          </p:cNvPr>
          <p:cNvSpPr/>
          <p:nvPr/>
        </p:nvSpPr>
        <p:spPr>
          <a:xfrm>
            <a:off x="7153738" y="4904220"/>
            <a:ext cx="2472690" cy="763270"/>
          </a:xfrm>
          <a:custGeom>
            <a:avLst/>
            <a:gdLst/>
            <a:ahLst/>
            <a:cxnLst/>
            <a:rect l="l" t="t" r="r" b="b"/>
            <a:pathLst>
              <a:path w="2472690" h="763270">
                <a:moveTo>
                  <a:pt x="0" y="0"/>
                </a:moveTo>
                <a:lnTo>
                  <a:pt x="44973" y="18590"/>
                </a:lnTo>
                <a:lnTo>
                  <a:pt x="88234" y="40859"/>
                </a:lnTo>
                <a:lnTo>
                  <a:pt x="130223" y="65805"/>
                </a:lnTo>
                <a:lnTo>
                  <a:pt x="171376" y="92424"/>
                </a:lnTo>
                <a:lnTo>
                  <a:pt x="212132" y="119714"/>
                </a:lnTo>
                <a:lnTo>
                  <a:pt x="252930" y="146673"/>
                </a:lnTo>
                <a:lnTo>
                  <a:pt x="294207" y="172298"/>
                </a:lnTo>
                <a:lnTo>
                  <a:pt x="336402" y="195588"/>
                </a:lnTo>
                <a:lnTo>
                  <a:pt x="379952" y="215540"/>
                </a:lnTo>
                <a:lnTo>
                  <a:pt x="425297" y="231151"/>
                </a:lnTo>
                <a:lnTo>
                  <a:pt x="472874" y="241419"/>
                </a:lnTo>
                <a:lnTo>
                  <a:pt x="521399" y="247303"/>
                </a:lnTo>
                <a:lnTo>
                  <a:pt x="570257" y="250833"/>
                </a:lnTo>
                <a:lnTo>
                  <a:pt x="619388" y="252389"/>
                </a:lnTo>
                <a:lnTo>
                  <a:pt x="668736" y="252349"/>
                </a:lnTo>
                <a:lnTo>
                  <a:pt x="718241" y="251093"/>
                </a:lnTo>
                <a:lnTo>
                  <a:pt x="767844" y="249001"/>
                </a:lnTo>
                <a:lnTo>
                  <a:pt x="817488" y="246452"/>
                </a:lnTo>
                <a:lnTo>
                  <a:pt x="867115" y="243827"/>
                </a:lnTo>
                <a:lnTo>
                  <a:pt x="916665" y="241503"/>
                </a:lnTo>
                <a:lnTo>
                  <a:pt x="966080" y="239862"/>
                </a:lnTo>
                <a:lnTo>
                  <a:pt x="1015303" y="239282"/>
                </a:lnTo>
                <a:lnTo>
                  <a:pt x="1064274" y="240143"/>
                </a:lnTo>
                <a:lnTo>
                  <a:pt x="1112935" y="242825"/>
                </a:lnTo>
                <a:lnTo>
                  <a:pt x="1161228" y="247707"/>
                </a:lnTo>
                <a:lnTo>
                  <a:pt x="1209095" y="255168"/>
                </a:lnTo>
                <a:lnTo>
                  <a:pt x="1256477" y="265589"/>
                </a:lnTo>
                <a:lnTo>
                  <a:pt x="1294093" y="280794"/>
                </a:lnTo>
                <a:lnTo>
                  <a:pt x="1324326" y="304116"/>
                </a:lnTo>
                <a:lnTo>
                  <a:pt x="1348567" y="334101"/>
                </a:lnTo>
                <a:lnTo>
                  <a:pt x="1368207" y="369297"/>
                </a:lnTo>
                <a:lnTo>
                  <a:pt x="1384638" y="408247"/>
                </a:lnTo>
                <a:lnTo>
                  <a:pt x="1399251" y="449500"/>
                </a:lnTo>
                <a:lnTo>
                  <a:pt x="1413438" y="491601"/>
                </a:lnTo>
                <a:lnTo>
                  <a:pt x="1428589" y="533095"/>
                </a:lnTo>
                <a:lnTo>
                  <a:pt x="1446096" y="572530"/>
                </a:lnTo>
                <a:lnTo>
                  <a:pt x="1467351" y="608451"/>
                </a:lnTo>
                <a:lnTo>
                  <a:pt x="1493745" y="639404"/>
                </a:lnTo>
                <a:lnTo>
                  <a:pt x="1526669" y="663936"/>
                </a:lnTo>
                <a:lnTo>
                  <a:pt x="1567453" y="685120"/>
                </a:lnTo>
                <a:lnTo>
                  <a:pt x="1609548" y="703227"/>
                </a:lnTo>
                <a:lnTo>
                  <a:pt x="1652848" y="718474"/>
                </a:lnTo>
                <a:lnTo>
                  <a:pt x="1697250" y="731075"/>
                </a:lnTo>
                <a:lnTo>
                  <a:pt x="1742650" y="741244"/>
                </a:lnTo>
                <a:lnTo>
                  <a:pt x="1788943" y="749199"/>
                </a:lnTo>
                <a:lnTo>
                  <a:pt x="1836024" y="755153"/>
                </a:lnTo>
                <a:lnTo>
                  <a:pt x="1883789" y="759322"/>
                </a:lnTo>
                <a:lnTo>
                  <a:pt x="1932135" y="761921"/>
                </a:lnTo>
                <a:lnTo>
                  <a:pt x="1980956" y="763165"/>
                </a:lnTo>
                <a:lnTo>
                  <a:pt x="2030149" y="763269"/>
                </a:lnTo>
                <a:lnTo>
                  <a:pt x="2079609" y="762449"/>
                </a:lnTo>
                <a:lnTo>
                  <a:pt x="2129231" y="760920"/>
                </a:lnTo>
                <a:lnTo>
                  <a:pt x="2178912" y="758896"/>
                </a:lnTo>
                <a:lnTo>
                  <a:pt x="2228547" y="756593"/>
                </a:lnTo>
                <a:lnTo>
                  <a:pt x="2278031" y="754227"/>
                </a:lnTo>
                <a:lnTo>
                  <a:pt x="2327261" y="752012"/>
                </a:lnTo>
                <a:lnTo>
                  <a:pt x="2376132" y="750163"/>
                </a:lnTo>
                <a:lnTo>
                  <a:pt x="2424540" y="748896"/>
                </a:lnTo>
                <a:lnTo>
                  <a:pt x="2472380" y="748426"/>
                </a:lnTo>
              </a:path>
            </a:pathLst>
          </a:custGeom>
          <a:ln w="26399">
            <a:solidFill>
              <a:srgbClr val="9FC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DA1DF38-4A5A-4390-BD2F-DA09AC427DCB}"/>
              </a:ext>
            </a:extLst>
          </p:cNvPr>
          <p:cNvSpPr/>
          <p:nvPr/>
        </p:nvSpPr>
        <p:spPr>
          <a:xfrm>
            <a:off x="7831266" y="4714595"/>
            <a:ext cx="1795145" cy="572770"/>
          </a:xfrm>
          <a:custGeom>
            <a:avLst/>
            <a:gdLst/>
            <a:ahLst/>
            <a:cxnLst/>
            <a:rect l="l" t="t" r="r" b="b"/>
            <a:pathLst>
              <a:path w="1795145" h="572770">
                <a:moveTo>
                  <a:pt x="0" y="0"/>
                </a:moveTo>
                <a:lnTo>
                  <a:pt x="39647" y="20259"/>
                </a:lnTo>
                <a:lnTo>
                  <a:pt x="81066" y="36321"/>
                </a:lnTo>
                <a:lnTo>
                  <a:pt x="124025" y="48712"/>
                </a:lnTo>
                <a:lnTo>
                  <a:pt x="168294" y="57960"/>
                </a:lnTo>
                <a:lnTo>
                  <a:pt x="213640" y="64591"/>
                </a:lnTo>
                <a:lnTo>
                  <a:pt x="259833" y="69133"/>
                </a:lnTo>
                <a:lnTo>
                  <a:pt x="306640" y="72114"/>
                </a:lnTo>
                <a:lnTo>
                  <a:pt x="353831" y="74061"/>
                </a:lnTo>
                <a:lnTo>
                  <a:pt x="401174" y="75500"/>
                </a:lnTo>
                <a:lnTo>
                  <a:pt x="448438" y="76960"/>
                </a:lnTo>
                <a:lnTo>
                  <a:pt x="495391" y="78968"/>
                </a:lnTo>
                <a:lnTo>
                  <a:pt x="541801" y="82050"/>
                </a:lnTo>
                <a:lnTo>
                  <a:pt x="587438" y="86735"/>
                </a:lnTo>
                <a:lnTo>
                  <a:pt x="632070" y="93549"/>
                </a:lnTo>
                <a:lnTo>
                  <a:pt x="675465" y="103020"/>
                </a:lnTo>
                <a:lnTo>
                  <a:pt x="717392" y="115675"/>
                </a:lnTo>
                <a:lnTo>
                  <a:pt x="757620" y="132042"/>
                </a:lnTo>
                <a:lnTo>
                  <a:pt x="795917" y="152648"/>
                </a:lnTo>
                <a:lnTo>
                  <a:pt x="832051" y="178020"/>
                </a:lnTo>
                <a:lnTo>
                  <a:pt x="855668" y="208148"/>
                </a:lnTo>
                <a:lnTo>
                  <a:pt x="866710" y="246199"/>
                </a:lnTo>
                <a:lnTo>
                  <a:pt x="870036" y="289193"/>
                </a:lnTo>
                <a:lnTo>
                  <a:pt x="870507" y="334151"/>
                </a:lnTo>
                <a:lnTo>
                  <a:pt x="872981" y="378095"/>
                </a:lnTo>
                <a:lnTo>
                  <a:pt x="882319" y="418046"/>
                </a:lnTo>
                <a:lnTo>
                  <a:pt x="903381" y="451026"/>
                </a:lnTo>
                <a:lnTo>
                  <a:pt x="936287" y="480154"/>
                </a:lnTo>
                <a:lnTo>
                  <a:pt x="971566" y="504556"/>
                </a:lnTo>
                <a:lnTo>
                  <a:pt x="1009028" y="524582"/>
                </a:lnTo>
                <a:lnTo>
                  <a:pt x="1048482" y="540581"/>
                </a:lnTo>
                <a:lnTo>
                  <a:pt x="1089736" y="552902"/>
                </a:lnTo>
                <a:lnTo>
                  <a:pt x="1132600" y="561896"/>
                </a:lnTo>
                <a:lnTo>
                  <a:pt x="1176884" y="567910"/>
                </a:lnTo>
                <a:lnTo>
                  <a:pt x="1222396" y="571296"/>
                </a:lnTo>
                <a:lnTo>
                  <a:pt x="1268945" y="572403"/>
                </a:lnTo>
                <a:lnTo>
                  <a:pt x="1316340" y="571580"/>
                </a:lnTo>
                <a:lnTo>
                  <a:pt x="1364392" y="569176"/>
                </a:lnTo>
                <a:lnTo>
                  <a:pt x="1412908" y="565541"/>
                </a:lnTo>
                <a:lnTo>
                  <a:pt x="1461698" y="561026"/>
                </a:lnTo>
                <a:lnTo>
                  <a:pt x="1510571" y="555978"/>
                </a:lnTo>
                <a:lnTo>
                  <a:pt x="1559336" y="550748"/>
                </a:lnTo>
                <a:lnTo>
                  <a:pt x="1607802" y="545685"/>
                </a:lnTo>
                <a:lnTo>
                  <a:pt x="1655779" y="541138"/>
                </a:lnTo>
                <a:lnTo>
                  <a:pt x="1703075" y="537458"/>
                </a:lnTo>
                <a:lnTo>
                  <a:pt x="1749500" y="534994"/>
                </a:lnTo>
                <a:lnTo>
                  <a:pt x="1794863" y="534095"/>
                </a:lnTo>
              </a:path>
            </a:pathLst>
          </a:custGeom>
          <a:ln w="26400">
            <a:solidFill>
              <a:srgbClr val="E0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13CF68C-65C1-40CD-BB4A-6D3068CAA547}"/>
              </a:ext>
            </a:extLst>
          </p:cNvPr>
          <p:cNvSpPr txBox="1"/>
          <p:nvPr/>
        </p:nvSpPr>
        <p:spPr>
          <a:xfrm>
            <a:off x="838200" y="3997428"/>
            <a:ext cx="1082484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  <a:tabLst>
                <a:tab pos="1628775" algn="l"/>
              </a:tabLst>
            </a:pPr>
            <a:r>
              <a:rPr sz="2800" b="1" spc="-10" dirty="0">
                <a:latin typeface="Calibri"/>
                <a:cs typeface="Calibri"/>
              </a:rPr>
              <a:t>Answer:	</a:t>
            </a:r>
            <a:r>
              <a:rPr sz="2800" spc="-5" dirty="0">
                <a:latin typeface="Calibri"/>
                <a:cs typeface="Calibri"/>
              </a:rPr>
              <a:t>Deeper </a:t>
            </a:r>
            <a:r>
              <a:rPr sz="2800" spc="-10" dirty="0">
                <a:latin typeface="Calibri"/>
                <a:cs typeface="Calibri"/>
              </a:rPr>
              <a:t>nets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20" dirty="0">
                <a:latin typeface="Calibri"/>
                <a:cs typeface="Calibri"/>
              </a:rPr>
              <a:t>worse </a:t>
            </a:r>
            <a:r>
              <a:rPr sz="2800" spc="-10" dirty="0">
                <a:latin typeface="Calibri"/>
                <a:cs typeface="Calibri"/>
              </a:rPr>
              <a:t>training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errors.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006B1A3-FFD9-4CC4-A9E9-B9794F4B22D8}"/>
              </a:ext>
            </a:extLst>
          </p:cNvPr>
          <p:cNvSpPr txBox="1"/>
          <p:nvPr/>
        </p:nvSpPr>
        <p:spPr>
          <a:xfrm>
            <a:off x="9066395" y="5757080"/>
            <a:ext cx="700405" cy="2698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500" spc="45" dirty="0">
                <a:solidFill>
                  <a:srgbClr val="6FA8DC"/>
                </a:solidFill>
                <a:latin typeface="Calibri"/>
                <a:cs typeface="Calibri"/>
              </a:rPr>
              <a:t>20-lay</a:t>
            </a:r>
            <a:r>
              <a:rPr sz="1500" spc="-5" dirty="0">
                <a:solidFill>
                  <a:srgbClr val="6FA8DC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618BF27-543C-402D-812F-D7775CE8E2EE}"/>
              </a:ext>
            </a:extLst>
          </p:cNvPr>
          <p:cNvSpPr txBox="1"/>
          <p:nvPr/>
        </p:nvSpPr>
        <p:spPr>
          <a:xfrm>
            <a:off x="4064612" y="6246090"/>
            <a:ext cx="700405" cy="2698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500" spc="45" dirty="0">
                <a:solidFill>
                  <a:srgbClr val="6FA8DC"/>
                </a:solidFill>
                <a:latin typeface="Calibri"/>
                <a:cs typeface="Calibri"/>
              </a:rPr>
              <a:t>20-lay</a:t>
            </a:r>
            <a:r>
              <a:rPr sz="1500" spc="-5" dirty="0">
                <a:solidFill>
                  <a:srgbClr val="6FA8DC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DC58910B-5C5D-45C8-B889-C78804ED0471}"/>
              </a:ext>
            </a:extLst>
          </p:cNvPr>
          <p:cNvSpPr txBox="1"/>
          <p:nvPr/>
        </p:nvSpPr>
        <p:spPr>
          <a:xfrm>
            <a:off x="3038781" y="6648250"/>
            <a:ext cx="786130" cy="2698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500" spc="5" dirty="0">
                <a:latin typeface="Calibri"/>
                <a:cs typeface="Calibri"/>
              </a:rPr>
              <a:t>Iterations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11A6955-1746-4E45-869C-5EEA413D88AF}"/>
              </a:ext>
            </a:extLst>
          </p:cNvPr>
          <p:cNvSpPr txBox="1"/>
          <p:nvPr/>
        </p:nvSpPr>
        <p:spPr>
          <a:xfrm>
            <a:off x="7862238" y="6648250"/>
            <a:ext cx="786130" cy="2698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500" spc="5" dirty="0">
                <a:latin typeface="Calibri"/>
                <a:cs typeface="Calibri"/>
              </a:rPr>
              <a:t>Iterations</a:t>
            </a:r>
            <a:endParaRPr sz="1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341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DBC0-7774-45DE-8483-F5B6AD5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deep can we go?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EFF769E-EF15-4967-8B9D-BD0F31B22141}"/>
              </a:ext>
            </a:extLst>
          </p:cNvPr>
          <p:cNvSpPr txBox="1"/>
          <p:nvPr/>
        </p:nvSpPr>
        <p:spPr>
          <a:xfrm>
            <a:off x="916939" y="1779261"/>
            <a:ext cx="4635500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C2B62B9-C39D-4C58-95C8-A4D35595FA0F}"/>
              </a:ext>
            </a:extLst>
          </p:cNvPr>
          <p:cNvSpPr/>
          <p:nvPr/>
        </p:nvSpPr>
        <p:spPr>
          <a:xfrm>
            <a:off x="5633887" y="1935265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B555A9F-71CD-4FB7-9EE3-B12128338BAE}"/>
              </a:ext>
            </a:extLst>
          </p:cNvPr>
          <p:cNvSpPr txBox="1"/>
          <p:nvPr/>
        </p:nvSpPr>
        <p:spPr>
          <a:xfrm>
            <a:off x="6297565" y="2359455"/>
            <a:ext cx="507365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6B24ACF-9365-4391-BD58-B3DBDEDF5323}"/>
              </a:ext>
            </a:extLst>
          </p:cNvPr>
          <p:cNvSpPr txBox="1"/>
          <p:nvPr/>
        </p:nvSpPr>
        <p:spPr>
          <a:xfrm>
            <a:off x="838200" y="3429000"/>
            <a:ext cx="10824845" cy="451406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0" dirty="0">
                <a:latin typeface="Calibri"/>
                <a:cs typeface="Calibri"/>
              </a:rPr>
              <a:t>Question: </a:t>
            </a:r>
            <a:r>
              <a:rPr lang="en-US" sz="2800" spc="-20" dirty="0">
                <a:latin typeface="Calibri"/>
                <a:cs typeface="Calibri"/>
              </a:rPr>
              <a:t>What makes deeper VGG nets worse?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33C6C6B-32C9-48A0-A3C8-66CE2C92C380}"/>
              </a:ext>
            </a:extLst>
          </p:cNvPr>
          <p:cNvSpPr/>
          <p:nvPr/>
        </p:nvSpPr>
        <p:spPr>
          <a:xfrm>
            <a:off x="2188280" y="4833102"/>
            <a:ext cx="0" cy="1875789"/>
          </a:xfrm>
          <a:custGeom>
            <a:avLst/>
            <a:gdLst/>
            <a:ahLst/>
            <a:cxnLst/>
            <a:rect l="l" t="t" r="r" b="b"/>
            <a:pathLst>
              <a:path h="1875789">
                <a:moveTo>
                  <a:pt x="0" y="0"/>
                </a:moveTo>
                <a:lnTo>
                  <a:pt x="0" y="1875188"/>
                </a:lnTo>
              </a:path>
            </a:pathLst>
          </a:custGeom>
          <a:ln w="3965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BB3E058-45FA-43FC-9253-26F6BC04A98C}"/>
              </a:ext>
            </a:extLst>
          </p:cNvPr>
          <p:cNvSpPr/>
          <p:nvPr/>
        </p:nvSpPr>
        <p:spPr>
          <a:xfrm>
            <a:off x="2031084" y="6587150"/>
            <a:ext cx="2543810" cy="0"/>
          </a:xfrm>
          <a:custGeom>
            <a:avLst/>
            <a:gdLst/>
            <a:ahLst/>
            <a:cxnLst/>
            <a:rect l="l" t="t" r="r" b="b"/>
            <a:pathLst>
              <a:path w="2543810">
                <a:moveTo>
                  <a:pt x="2543303" y="0"/>
                </a:moveTo>
                <a:lnTo>
                  <a:pt x="0" y="0"/>
                </a:lnTo>
              </a:path>
            </a:pathLst>
          </a:custGeom>
          <a:ln w="395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5713974-854F-4D5E-896A-333C788F0476}"/>
              </a:ext>
            </a:extLst>
          </p:cNvPr>
          <p:cNvSpPr/>
          <p:nvPr/>
        </p:nvSpPr>
        <p:spPr>
          <a:xfrm>
            <a:off x="2283374" y="5058511"/>
            <a:ext cx="1866264" cy="1127760"/>
          </a:xfrm>
          <a:custGeom>
            <a:avLst/>
            <a:gdLst/>
            <a:ahLst/>
            <a:cxnLst/>
            <a:rect l="l" t="t" r="r" b="b"/>
            <a:pathLst>
              <a:path w="1866264" h="1127760">
                <a:moveTo>
                  <a:pt x="0" y="0"/>
                </a:moveTo>
                <a:lnTo>
                  <a:pt x="24921" y="41209"/>
                </a:lnTo>
                <a:lnTo>
                  <a:pt x="52586" y="80404"/>
                </a:lnTo>
                <a:lnTo>
                  <a:pt x="82828" y="117637"/>
                </a:lnTo>
                <a:lnTo>
                  <a:pt x="115483" y="152959"/>
                </a:lnTo>
                <a:lnTo>
                  <a:pt x="150385" y="186425"/>
                </a:lnTo>
                <a:lnTo>
                  <a:pt x="187368" y="218086"/>
                </a:lnTo>
                <a:lnTo>
                  <a:pt x="226266" y="247995"/>
                </a:lnTo>
                <a:lnTo>
                  <a:pt x="266916" y="276206"/>
                </a:lnTo>
                <a:lnTo>
                  <a:pt x="309150" y="302769"/>
                </a:lnTo>
                <a:lnTo>
                  <a:pt x="352804" y="327739"/>
                </a:lnTo>
                <a:lnTo>
                  <a:pt x="397712" y="351167"/>
                </a:lnTo>
                <a:lnTo>
                  <a:pt x="443709" y="373107"/>
                </a:lnTo>
                <a:lnTo>
                  <a:pt x="490628" y="393611"/>
                </a:lnTo>
                <a:lnTo>
                  <a:pt x="538306" y="412732"/>
                </a:lnTo>
                <a:lnTo>
                  <a:pt x="586575" y="430522"/>
                </a:lnTo>
                <a:lnTo>
                  <a:pt x="635272" y="447033"/>
                </a:lnTo>
                <a:lnTo>
                  <a:pt x="684229" y="462320"/>
                </a:lnTo>
                <a:lnTo>
                  <a:pt x="733283" y="476434"/>
                </a:lnTo>
                <a:lnTo>
                  <a:pt x="782267" y="489427"/>
                </a:lnTo>
                <a:lnTo>
                  <a:pt x="831016" y="501353"/>
                </a:lnTo>
                <a:lnTo>
                  <a:pt x="879364" y="512264"/>
                </a:lnTo>
                <a:lnTo>
                  <a:pt x="927146" y="522213"/>
                </a:lnTo>
                <a:lnTo>
                  <a:pt x="955457" y="533471"/>
                </a:lnTo>
                <a:lnTo>
                  <a:pt x="988405" y="580088"/>
                </a:lnTo>
                <a:lnTo>
                  <a:pt x="998826" y="650096"/>
                </a:lnTo>
                <a:lnTo>
                  <a:pt x="998980" y="690592"/>
                </a:lnTo>
                <a:lnTo>
                  <a:pt x="997571" y="733002"/>
                </a:lnTo>
                <a:lnTo>
                  <a:pt x="995955" y="776012"/>
                </a:lnTo>
                <a:lnTo>
                  <a:pt x="995489" y="818311"/>
                </a:lnTo>
                <a:lnTo>
                  <a:pt x="997529" y="858588"/>
                </a:lnTo>
                <a:lnTo>
                  <a:pt x="1014551" y="927828"/>
                </a:lnTo>
                <a:lnTo>
                  <a:pt x="1057871" y="973239"/>
                </a:lnTo>
                <a:lnTo>
                  <a:pt x="1101888" y="992729"/>
                </a:lnTo>
                <a:lnTo>
                  <a:pt x="1147229" y="1008314"/>
                </a:lnTo>
                <a:lnTo>
                  <a:pt x="1193716" y="1020514"/>
                </a:lnTo>
                <a:lnTo>
                  <a:pt x="1241174" y="1029850"/>
                </a:lnTo>
                <a:lnTo>
                  <a:pt x="1289426" y="1036843"/>
                </a:lnTo>
                <a:lnTo>
                  <a:pt x="1338296" y="1042014"/>
                </a:lnTo>
                <a:lnTo>
                  <a:pt x="1387607" y="1045883"/>
                </a:lnTo>
                <a:lnTo>
                  <a:pt x="1437182" y="1048971"/>
                </a:lnTo>
                <a:lnTo>
                  <a:pt x="1486846" y="1051799"/>
                </a:lnTo>
                <a:lnTo>
                  <a:pt x="1536422" y="1054887"/>
                </a:lnTo>
                <a:lnTo>
                  <a:pt x="1585732" y="1058756"/>
                </a:lnTo>
                <a:lnTo>
                  <a:pt x="1634602" y="1063926"/>
                </a:lnTo>
                <a:lnTo>
                  <a:pt x="1682854" y="1070919"/>
                </a:lnTo>
                <a:lnTo>
                  <a:pt x="1730312" y="1080256"/>
                </a:lnTo>
                <a:lnTo>
                  <a:pt x="1776800" y="1092456"/>
                </a:lnTo>
                <a:lnTo>
                  <a:pt x="1822140" y="1108041"/>
                </a:lnTo>
                <a:lnTo>
                  <a:pt x="1866158" y="1127530"/>
                </a:lnTo>
              </a:path>
            </a:pathLst>
          </a:custGeom>
          <a:ln w="26407">
            <a:solidFill>
              <a:srgbClr val="9FC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1B2D7A6-4EDB-4D5F-A351-09FB696C4F41}"/>
              </a:ext>
            </a:extLst>
          </p:cNvPr>
          <p:cNvSpPr/>
          <p:nvPr/>
        </p:nvSpPr>
        <p:spPr>
          <a:xfrm>
            <a:off x="2981614" y="4916102"/>
            <a:ext cx="1402715" cy="807085"/>
          </a:xfrm>
          <a:custGeom>
            <a:avLst/>
            <a:gdLst/>
            <a:ahLst/>
            <a:cxnLst/>
            <a:rect l="l" t="t" r="r" b="b"/>
            <a:pathLst>
              <a:path w="1402714" h="807085">
                <a:moveTo>
                  <a:pt x="0" y="0"/>
                </a:moveTo>
                <a:lnTo>
                  <a:pt x="38375" y="27823"/>
                </a:lnTo>
                <a:lnTo>
                  <a:pt x="79488" y="50463"/>
                </a:lnTo>
                <a:lnTo>
                  <a:pt x="122925" y="68731"/>
                </a:lnTo>
                <a:lnTo>
                  <a:pt x="168273" y="83442"/>
                </a:lnTo>
                <a:lnTo>
                  <a:pt x="215120" y="95407"/>
                </a:lnTo>
                <a:lnTo>
                  <a:pt x="263053" y="105441"/>
                </a:lnTo>
                <a:lnTo>
                  <a:pt x="311658" y="114357"/>
                </a:lnTo>
                <a:lnTo>
                  <a:pt x="360524" y="122967"/>
                </a:lnTo>
                <a:lnTo>
                  <a:pt x="409236" y="132085"/>
                </a:lnTo>
                <a:lnTo>
                  <a:pt x="457382" y="142525"/>
                </a:lnTo>
                <a:lnTo>
                  <a:pt x="504550" y="155098"/>
                </a:lnTo>
                <a:lnTo>
                  <a:pt x="550326" y="170620"/>
                </a:lnTo>
                <a:lnTo>
                  <a:pt x="594297" y="189902"/>
                </a:lnTo>
                <a:lnTo>
                  <a:pt x="642808" y="238528"/>
                </a:lnTo>
                <a:lnTo>
                  <a:pt x="661626" y="310057"/>
                </a:lnTo>
                <a:lnTo>
                  <a:pt x="664169" y="351344"/>
                </a:lnTo>
                <a:lnTo>
                  <a:pt x="664412" y="394679"/>
                </a:lnTo>
                <a:lnTo>
                  <a:pt x="664062" y="438835"/>
                </a:lnTo>
                <a:lnTo>
                  <a:pt x="664827" y="482586"/>
                </a:lnTo>
                <a:lnTo>
                  <a:pt x="668415" y="524705"/>
                </a:lnTo>
                <a:lnTo>
                  <a:pt x="676533" y="563966"/>
                </a:lnTo>
                <a:lnTo>
                  <a:pt x="713192" y="629011"/>
                </a:lnTo>
                <a:lnTo>
                  <a:pt x="748543" y="648954"/>
                </a:lnTo>
                <a:lnTo>
                  <a:pt x="791246" y="655124"/>
                </a:lnTo>
                <a:lnTo>
                  <a:pt x="836520" y="657140"/>
                </a:lnTo>
                <a:lnTo>
                  <a:pt x="879581" y="664622"/>
                </a:lnTo>
                <a:lnTo>
                  <a:pt x="926333" y="680789"/>
                </a:lnTo>
                <a:lnTo>
                  <a:pt x="973102" y="697853"/>
                </a:lnTo>
                <a:lnTo>
                  <a:pt x="1019936" y="715299"/>
                </a:lnTo>
                <a:lnTo>
                  <a:pt x="1066881" y="732615"/>
                </a:lnTo>
                <a:lnTo>
                  <a:pt x="1113985" y="749288"/>
                </a:lnTo>
                <a:lnTo>
                  <a:pt x="1161296" y="764804"/>
                </a:lnTo>
                <a:lnTo>
                  <a:pt x="1208859" y="778649"/>
                </a:lnTo>
                <a:lnTo>
                  <a:pt x="1256722" y="790312"/>
                </a:lnTo>
                <a:lnTo>
                  <a:pt x="1304933" y="799278"/>
                </a:lnTo>
                <a:lnTo>
                  <a:pt x="1353538" y="805034"/>
                </a:lnTo>
                <a:lnTo>
                  <a:pt x="1402584" y="807066"/>
                </a:lnTo>
              </a:path>
            </a:pathLst>
          </a:custGeom>
          <a:ln w="26406">
            <a:solidFill>
              <a:srgbClr val="E0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5223EE1-5038-46B6-8611-361A9BF50544}"/>
              </a:ext>
            </a:extLst>
          </p:cNvPr>
          <p:cNvSpPr txBox="1"/>
          <p:nvPr/>
        </p:nvSpPr>
        <p:spPr>
          <a:xfrm>
            <a:off x="1755532" y="5109117"/>
            <a:ext cx="269875" cy="1125855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20" dirty="0">
                <a:latin typeface="Calibri"/>
                <a:cs typeface="Calibri"/>
              </a:rPr>
              <a:t>Training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error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255B14E3-BEA9-4468-9630-5BEED519F4EA}"/>
              </a:ext>
            </a:extLst>
          </p:cNvPr>
          <p:cNvSpPr txBox="1"/>
          <p:nvPr/>
        </p:nvSpPr>
        <p:spPr>
          <a:xfrm>
            <a:off x="4141076" y="5228630"/>
            <a:ext cx="700405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85" dirty="0">
                <a:solidFill>
                  <a:srgbClr val="E06666"/>
                </a:solidFill>
                <a:latin typeface="Calibri"/>
                <a:cs typeface="Calibri"/>
              </a:rPr>
              <a:t>56-</a:t>
            </a:r>
            <a:r>
              <a:rPr sz="1500" spc="5" dirty="0">
                <a:solidFill>
                  <a:srgbClr val="E06666"/>
                </a:solidFill>
                <a:latin typeface="Calibri"/>
                <a:cs typeface="Calibri"/>
              </a:rPr>
              <a:t>lay</a:t>
            </a:r>
            <a:r>
              <a:rPr sz="1500" spc="-5" dirty="0">
                <a:solidFill>
                  <a:srgbClr val="E06666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E225EE78-3682-4B71-9934-2C3AE8A7DBA4}"/>
              </a:ext>
            </a:extLst>
          </p:cNvPr>
          <p:cNvSpPr/>
          <p:nvPr/>
        </p:nvSpPr>
        <p:spPr>
          <a:xfrm>
            <a:off x="7011738" y="4833102"/>
            <a:ext cx="0" cy="1875789"/>
          </a:xfrm>
          <a:custGeom>
            <a:avLst/>
            <a:gdLst/>
            <a:ahLst/>
            <a:cxnLst/>
            <a:rect l="l" t="t" r="r" b="b"/>
            <a:pathLst>
              <a:path h="1875789">
                <a:moveTo>
                  <a:pt x="0" y="0"/>
                </a:moveTo>
                <a:lnTo>
                  <a:pt x="0" y="1875188"/>
                </a:lnTo>
              </a:path>
            </a:pathLst>
          </a:custGeom>
          <a:ln w="3965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98008339-4E57-4B25-891A-093C28827F32}"/>
              </a:ext>
            </a:extLst>
          </p:cNvPr>
          <p:cNvSpPr/>
          <p:nvPr/>
        </p:nvSpPr>
        <p:spPr>
          <a:xfrm>
            <a:off x="6854543" y="6587150"/>
            <a:ext cx="2543810" cy="0"/>
          </a:xfrm>
          <a:custGeom>
            <a:avLst/>
            <a:gdLst/>
            <a:ahLst/>
            <a:cxnLst/>
            <a:rect l="l" t="t" r="r" b="b"/>
            <a:pathLst>
              <a:path w="2543809">
                <a:moveTo>
                  <a:pt x="2543303" y="0"/>
                </a:moveTo>
                <a:lnTo>
                  <a:pt x="0" y="0"/>
                </a:lnTo>
              </a:path>
            </a:pathLst>
          </a:custGeom>
          <a:ln w="395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8C0C2CCD-2CBF-4A0F-96D2-5E4B2D546CC0}"/>
              </a:ext>
            </a:extLst>
          </p:cNvPr>
          <p:cNvSpPr txBox="1"/>
          <p:nvPr/>
        </p:nvSpPr>
        <p:spPr>
          <a:xfrm>
            <a:off x="6578990" y="5407049"/>
            <a:ext cx="269875" cy="828040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00" spc="60" dirty="0">
                <a:latin typeface="Calibri"/>
                <a:cs typeface="Calibri"/>
              </a:rPr>
              <a:t>Test</a:t>
            </a:r>
            <a:r>
              <a:rPr sz="1500" spc="2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error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6C261EC3-9E8E-4632-BEA1-EEFA9ECDCA5B}"/>
              </a:ext>
            </a:extLst>
          </p:cNvPr>
          <p:cNvSpPr txBox="1"/>
          <p:nvPr/>
        </p:nvSpPr>
        <p:spPr>
          <a:xfrm>
            <a:off x="9119059" y="4860707"/>
            <a:ext cx="700405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85" dirty="0">
                <a:solidFill>
                  <a:srgbClr val="E06666"/>
                </a:solidFill>
                <a:latin typeface="Calibri"/>
                <a:cs typeface="Calibri"/>
              </a:rPr>
              <a:t>56-</a:t>
            </a:r>
            <a:r>
              <a:rPr sz="1500" spc="5" dirty="0">
                <a:solidFill>
                  <a:srgbClr val="E06666"/>
                </a:solidFill>
                <a:latin typeface="Calibri"/>
                <a:cs typeface="Calibri"/>
              </a:rPr>
              <a:t>lay</a:t>
            </a:r>
            <a:r>
              <a:rPr sz="1500" spc="-5" dirty="0">
                <a:solidFill>
                  <a:srgbClr val="E06666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2A4DEAC-3F07-4E61-9326-1713067198AA}"/>
              </a:ext>
            </a:extLst>
          </p:cNvPr>
          <p:cNvSpPr/>
          <p:nvPr/>
        </p:nvSpPr>
        <p:spPr>
          <a:xfrm>
            <a:off x="7153738" y="4904220"/>
            <a:ext cx="2472690" cy="763270"/>
          </a:xfrm>
          <a:custGeom>
            <a:avLst/>
            <a:gdLst/>
            <a:ahLst/>
            <a:cxnLst/>
            <a:rect l="l" t="t" r="r" b="b"/>
            <a:pathLst>
              <a:path w="2472690" h="763270">
                <a:moveTo>
                  <a:pt x="0" y="0"/>
                </a:moveTo>
                <a:lnTo>
                  <a:pt x="44973" y="18590"/>
                </a:lnTo>
                <a:lnTo>
                  <a:pt x="88234" y="40859"/>
                </a:lnTo>
                <a:lnTo>
                  <a:pt x="130223" y="65805"/>
                </a:lnTo>
                <a:lnTo>
                  <a:pt x="171376" y="92424"/>
                </a:lnTo>
                <a:lnTo>
                  <a:pt x="212132" y="119714"/>
                </a:lnTo>
                <a:lnTo>
                  <a:pt x="252930" y="146673"/>
                </a:lnTo>
                <a:lnTo>
                  <a:pt x="294207" y="172298"/>
                </a:lnTo>
                <a:lnTo>
                  <a:pt x="336402" y="195588"/>
                </a:lnTo>
                <a:lnTo>
                  <a:pt x="379952" y="215540"/>
                </a:lnTo>
                <a:lnTo>
                  <a:pt x="425297" y="231151"/>
                </a:lnTo>
                <a:lnTo>
                  <a:pt x="472874" y="241419"/>
                </a:lnTo>
                <a:lnTo>
                  <a:pt x="521399" y="247303"/>
                </a:lnTo>
                <a:lnTo>
                  <a:pt x="570257" y="250833"/>
                </a:lnTo>
                <a:lnTo>
                  <a:pt x="619388" y="252389"/>
                </a:lnTo>
                <a:lnTo>
                  <a:pt x="668736" y="252349"/>
                </a:lnTo>
                <a:lnTo>
                  <a:pt x="718241" y="251093"/>
                </a:lnTo>
                <a:lnTo>
                  <a:pt x="767844" y="249001"/>
                </a:lnTo>
                <a:lnTo>
                  <a:pt x="817488" y="246452"/>
                </a:lnTo>
                <a:lnTo>
                  <a:pt x="867115" y="243827"/>
                </a:lnTo>
                <a:lnTo>
                  <a:pt x="916665" y="241503"/>
                </a:lnTo>
                <a:lnTo>
                  <a:pt x="966080" y="239862"/>
                </a:lnTo>
                <a:lnTo>
                  <a:pt x="1015303" y="239282"/>
                </a:lnTo>
                <a:lnTo>
                  <a:pt x="1064274" y="240143"/>
                </a:lnTo>
                <a:lnTo>
                  <a:pt x="1112935" y="242825"/>
                </a:lnTo>
                <a:lnTo>
                  <a:pt x="1161228" y="247707"/>
                </a:lnTo>
                <a:lnTo>
                  <a:pt x="1209095" y="255168"/>
                </a:lnTo>
                <a:lnTo>
                  <a:pt x="1256477" y="265589"/>
                </a:lnTo>
                <a:lnTo>
                  <a:pt x="1294093" y="280794"/>
                </a:lnTo>
                <a:lnTo>
                  <a:pt x="1324326" y="304116"/>
                </a:lnTo>
                <a:lnTo>
                  <a:pt x="1348567" y="334101"/>
                </a:lnTo>
                <a:lnTo>
                  <a:pt x="1368207" y="369297"/>
                </a:lnTo>
                <a:lnTo>
                  <a:pt x="1384638" y="408247"/>
                </a:lnTo>
                <a:lnTo>
                  <a:pt x="1399251" y="449500"/>
                </a:lnTo>
                <a:lnTo>
                  <a:pt x="1413438" y="491601"/>
                </a:lnTo>
                <a:lnTo>
                  <a:pt x="1428589" y="533095"/>
                </a:lnTo>
                <a:lnTo>
                  <a:pt x="1446096" y="572530"/>
                </a:lnTo>
                <a:lnTo>
                  <a:pt x="1467351" y="608451"/>
                </a:lnTo>
                <a:lnTo>
                  <a:pt x="1493745" y="639404"/>
                </a:lnTo>
                <a:lnTo>
                  <a:pt x="1526669" y="663936"/>
                </a:lnTo>
                <a:lnTo>
                  <a:pt x="1567453" y="685120"/>
                </a:lnTo>
                <a:lnTo>
                  <a:pt x="1609548" y="703227"/>
                </a:lnTo>
                <a:lnTo>
                  <a:pt x="1652848" y="718474"/>
                </a:lnTo>
                <a:lnTo>
                  <a:pt x="1697250" y="731075"/>
                </a:lnTo>
                <a:lnTo>
                  <a:pt x="1742650" y="741244"/>
                </a:lnTo>
                <a:lnTo>
                  <a:pt x="1788943" y="749199"/>
                </a:lnTo>
                <a:lnTo>
                  <a:pt x="1836024" y="755153"/>
                </a:lnTo>
                <a:lnTo>
                  <a:pt x="1883789" y="759322"/>
                </a:lnTo>
                <a:lnTo>
                  <a:pt x="1932135" y="761921"/>
                </a:lnTo>
                <a:lnTo>
                  <a:pt x="1980956" y="763165"/>
                </a:lnTo>
                <a:lnTo>
                  <a:pt x="2030149" y="763269"/>
                </a:lnTo>
                <a:lnTo>
                  <a:pt x="2079609" y="762449"/>
                </a:lnTo>
                <a:lnTo>
                  <a:pt x="2129231" y="760920"/>
                </a:lnTo>
                <a:lnTo>
                  <a:pt x="2178912" y="758896"/>
                </a:lnTo>
                <a:lnTo>
                  <a:pt x="2228547" y="756593"/>
                </a:lnTo>
                <a:lnTo>
                  <a:pt x="2278031" y="754227"/>
                </a:lnTo>
                <a:lnTo>
                  <a:pt x="2327261" y="752012"/>
                </a:lnTo>
                <a:lnTo>
                  <a:pt x="2376132" y="750163"/>
                </a:lnTo>
                <a:lnTo>
                  <a:pt x="2424540" y="748896"/>
                </a:lnTo>
                <a:lnTo>
                  <a:pt x="2472380" y="748426"/>
                </a:lnTo>
              </a:path>
            </a:pathLst>
          </a:custGeom>
          <a:ln w="26399">
            <a:solidFill>
              <a:srgbClr val="9FC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DA1DF38-4A5A-4390-BD2F-DA09AC427DCB}"/>
              </a:ext>
            </a:extLst>
          </p:cNvPr>
          <p:cNvSpPr/>
          <p:nvPr/>
        </p:nvSpPr>
        <p:spPr>
          <a:xfrm>
            <a:off x="7831266" y="4714595"/>
            <a:ext cx="1795145" cy="572770"/>
          </a:xfrm>
          <a:custGeom>
            <a:avLst/>
            <a:gdLst/>
            <a:ahLst/>
            <a:cxnLst/>
            <a:rect l="l" t="t" r="r" b="b"/>
            <a:pathLst>
              <a:path w="1795145" h="572770">
                <a:moveTo>
                  <a:pt x="0" y="0"/>
                </a:moveTo>
                <a:lnTo>
                  <a:pt x="39647" y="20259"/>
                </a:lnTo>
                <a:lnTo>
                  <a:pt x="81066" y="36321"/>
                </a:lnTo>
                <a:lnTo>
                  <a:pt x="124025" y="48712"/>
                </a:lnTo>
                <a:lnTo>
                  <a:pt x="168294" y="57960"/>
                </a:lnTo>
                <a:lnTo>
                  <a:pt x="213640" y="64591"/>
                </a:lnTo>
                <a:lnTo>
                  <a:pt x="259833" y="69133"/>
                </a:lnTo>
                <a:lnTo>
                  <a:pt x="306640" y="72114"/>
                </a:lnTo>
                <a:lnTo>
                  <a:pt x="353831" y="74061"/>
                </a:lnTo>
                <a:lnTo>
                  <a:pt x="401174" y="75500"/>
                </a:lnTo>
                <a:lnTo>
                  <a:pt x="448438" y="76960"/>
                </a:lnTo>
                <a:lnTo>
                  <a:pt x="495391" y="78968"/>
                </a:lnTo>
                <a:lnTo>
                  <a:pt x="541801" y="82050"/>
                </a:lnTo>
                <a:lnTo>
                  <a:pt x="587438" y="86735"/>
                </a:lnTo>
                <a:lnTo>
                  <a:pt x="632070" y="93549"/>
                </a:lnTo>
                <a:lnTo>
                  <a:pt x="675465" y="103020"/>
                </a:lnTo>
                <a:lnTo>
                  <a:pt x="717392" y="115675"/>
                </a:lnTo>
                <a:lnTo>
                  <a:pt x="757620" y="132042"/>
                </a:lnTo>
                <a:lnTo>
                  <a:pt x="795917" y="152648"/>
                </a:lnTo>
                <a:lnTo>
                  <a:pt x="832051" y="178020"/>
                </a:lnTo>
                <a:lnTo>
                  <a:pt x="855668" y="208148"/>
                </a:lnTo>
                <a:lnTo>
                  <a:pt x="866710" y="246199"/>
                </a:lnTo>
                <a:lnTo>
                  <a:pt x="870036" y="289193"/>
                </a:lnTo>
                <a:lnTo>
                  <a:pt x="870507" y="334151"/>
                </a:lnTo>
                <a:lnTo>
                  <a:pt x="872981" y="378095"/>
                </a:lnTo>
                <a:lnTo>
                  <a:pt x="882319" y="418046"/>
                </a:lnTo>
                <a:lnTo>
                  <a:pt x="903381" y="451026"/>
                </a:lnTo>
                <a:lnTo>
                  <a:pt x="936287" y="480154"/>
                </a:lnTo>
                <a:lnTo>
                  <a:pt x="971566" y="504556"/>
                </a:lnTo>
                <a:lnTo>
                  <a:pt x="1009028" y="524582"/>
                </a:lnTo>
                <a:lnTo>
                  <a:pt x="1048482" y="540581"/>
                </a:lnTo>
                <a:lnTo>
                  <a:pt x="1089736" y="552902"/>
                </a:lnTo>
                <a:lnTo>
                  <a:pt x="1132600" y="561896"/>
                </a:lnTo>
                <a:lnTo>
                  <a:pt x="1176884" y="567910"/>
                </a:lnTo>
                <a:lnTo>
                  <a:pt x="1222396" y="571296"/>
                </a:lnTo>
                <a:lnTo>
                  <a:pt x="1268945" y="572403"/>
                </a:lnTo>
                <a:lnTo>
                  <a:pt x="1316340" y="571580"/>
                </a:lnTo>
                <a:lnTo>
                  <a:pt x="1364392" y="569176"/>
                </a:lnTo>
                <a:lnTo>
                  <a:pt x="1412908" y="565541"/>
                </a:lnTo>
                <a:lnTo>
                  <a:pt x="1461698" y="561026"/>
                </a:lnTo>
                <a:lnTo>
                  <a:pt x="1510571" y="555978"/>
                </a:lnTo>
                <a:lnTo>
                  <a:pt x="1559336" y="550748"/>
                </a:lnTo>
                <a:lnTo>
                  <a:pt x="1607802" y="545685"/>
                </a:lnTo>
                <a:lnTo>
                  <a:pt x="1655779" y="541138"/>
                </a:lnTo>
                <a:lnTo>
                  <a:pt x="1703075" y="537458"/>
                </a:lnTo>
                <a:lnTo>
                  <a:pt x="1749500" y="534994"/>
                </a:lnTo>
                <a:lnTo>
                  <a:pt x="1794863" y="534095"/>
                </a:lnTo>
              </a:path>
            </a:pathLst>
          </a:custGeom>
          <a:ln w="26400">
            <a:solidFill>
              <a:srgbClr val="E0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13CF68C-65C1-40CD-BB4A-6D3068CAA547}"/>
              </a:ext>
            </a:extLst>
          </p:cNvPr>
          <p:cNvSpPr txBox="1"/>
          <p:nvPr/>
        </p:nvSpPr>
        <p:spPr>
          <a:xfrm>
            <a:off x="838200" y="3997428"/>
            <a:ext cx="10824845" cy="451406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  <a:tabLst>
                <a:tab pos="1628775" algn="l"/>
              </a:tabLst>
            </a:pPr>
            <a:r>
              <a:rPr sz="2800" b="1" spc="-10" dirty="0">
                <a:latin typeface="Calibri"/>
                <a:cs typeface="Calibri"/>
              </a:rPr>
              <a:t>Answer:	</a:t>
            </a:r>
            <a:r>
              <a:rPr lang="en-US" sz="2800" spc="-10" dirty="0">
                <a:latin typeface="Calibri"/>
                <a:cs typeface="Calibri"/>
              </a:rPr>
              <a:t>It is bad optimization, not overfitting.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006B1A3-FFD9-4CC4-A9E9-B9794F4B22D8}"/>
              </a:ext>
            </a:extLst>
          </p:cNvPr>
          <p:cNvSpPr txBox="1"/>
          <p:nvPr/>
        </p:nvSpPr>
        <p:spPr>
          <a:xfrm>
            <a:off x="9066395" y="5757080"/>
            <a:ext cx="700405" cy="2698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500" spc="45" dirty="0">
                <a:solidFill>
                  <a:srgbClr val="6FA8DC"/>
                </a:solidFill>
                <a:latin typeface="Calibri"/>
                <a:cs typeface="Calibri"/>
              </a:rPr>
              <a:t>20-lay</a:t>
            </a:r>
            <a:r>
              <a:rPr sz="1500" spc="-5" dirty="0">
                <a:solidFill>
                  <a:srgbClr val="6FA8DC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618BF27-543C-402D-812F-D7775CE8E2EE}"/>
              </a:ext>
            </a:extLst>
          </p:cNvPr>
          <p:cNvSpPr txBox="1"/>
          <p:nvPr/>
        </p:nvSpPr>
        <p:spPr>
          <a:xfrm>
            <a:off x="4064612" y="6246090"/>
            <a:ext cx="700405" cy="2698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500" spc="45" dirty="0">
                <a:solidFill>
                  <a:srgbClr val="6FA8DC"/>
                </a:solidFill>
                <a:latin typeface="Calibri"/>
                <a:cs typeface="Calibri"/>
              </a:rPr>
              <a:t>20-lay</a:t>
            </a:r>
            <a:r>
              <a:rPr sz="1500" spc="-5" dirty="0">
                <a:solidFill>
                  <a:srgbClr val="6FA8DC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DC58910B-5C5D-45C8-B889-C78804ED0471}"/>
              </a:ext>
            </a:extLst>
          </p:cNvPr>
          <p:cNvSpPr txBox="1"/>
          <p:nvPr/>
        </p:nvSpPr>
        <p:spPr>
          <a:xfrm>
            <a:off x="3038781" y="6648250"/>
            <a:ext cx="786130" cy="2698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500" spc="5" dirty="0">
                <a:latin typeface="Calibri"/>
                <a:cs typeface="Calibri"/>
              </a:rPr>
              <a:t>Iterations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11A6955-1746-4E45-869C-5EEA413D88AF}"/>
              </a:ext>
            </a:extLst>
          </p:cNvPr>
          <p:cNvSpPr txBox="1"/>
          <p:nvPr/>
        </p:nvSpPr>
        <p:spPr>
          <a:xfrm>
            <a:off x="7862238" y="6648250"/>
            <a:ext cx="786130" cy="2698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500" spc="5" dirty="0">
                <a:latin typeface="Calibri"/>
                <a:cs typeface="Calibri"/>
              </a:rPr>
              <a:t>Iterations</a:t>
            </a:r>
            <a:endParaRPr sz="1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864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DBC0-7774-45DE-8483-F5B6AD5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deep can we go?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EFF769E-EF15-4967-8B9D-BD0F31B22141}"/>
              </a:ext>
            </a:extLst>
          </p:cNvPr>
          <p:cNvSpPr txBox="1"/>
          <p:nvPr/>
        </p:nvSpPr>
        <p:spPr>
          <a:xfrm>
            <a:off x="916939" y="1779261"/>
            <a:ext cx="4635500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C2B62B9-C39D-4C58-95C8-A4D35595FA0F}"/>
              </a:ext>
            </a:extLst>
          </p:cNvPr>
          <p:cNvSpPr/>
          <p:nvPr/>
        </p:nvSpPr>
        <p:spPr>
          <a:xfrm>
            <a:off x="5633887" y="1935265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B555A9F-71CD-4FB7-9EE3-B12128338BAE}"/>
              </a:ext>
            </a:extLst>
          </p:cNvPr>
          <p:cNvSpPr txBox="1"/>
          <p:nvPr/>
        </p:nvSpPr>
        <p:spPr>
          <a:xfrm>
            <a:off x="6297565" y="2359455"/>
            <a:ext cx="507365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6B24ACF-9365-4391-BD58-B3DBDEDF5323}"/>
              </a:ext>
            </a:extLst>
          </p:cNvPr>
          <p:cNvSpPr txBox="1"/>
          <p:nvPr/>
        </p:nvSpPr>
        <p:spPr>
          <a:xfrm>
            <a:off x="838200" y="3429000"/>
            <a:ext cx="10824845" cy="451406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0" dirty="0">
                <a:latin typeface="Calibri"/>
                <a:cs typeface="Calibri"/>
              </a:rPr>
              <a:t>Question: </a:t>
            </a:r>
            <a:r>
              <a:rPr lang="en-US" sz="2800" spc="-20" dirty="0">
                <a:latin typeface="Calibri"/>
                <a:cs typeface="Calibri"/>
              </a:rPr>
              <a:t>What makes deeper VGG nets worse?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147BB6E8-7DD2-4394-AF23-79902AE80D7C}"/>
              </a:ext>
            </a:extLst>
          </p:cNvPr>
          <p:cNvSpPr txBox="1"/>
          <p:nvPr/>
        </p:nvSpPr>
        <p:spPr>
          <a:xfrm>
            <a:off x="838200" y="4030018"/>
            <a:ext cx="10063480" cy="207391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vanishing </a:t>
            </a:r>
            <a:r>
              <a:rPr sz="3200" spc="-15" dirty="0">
                <a:latin typeface="Calibri"/>
                <a:cs typeface="Calibri"/>
              </a:rPr>
              <a:t>gradient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problem.</a:t>
            </a:r>
            <a:endParaRPr sz="32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Derivative </a:t>
            </a:r>
            <a:r>
              <a:rPr sz="2400" spc="-5" dirty="0">
                <a:latin typeface="Calibri"/>
                <a:cs typeface="Calibri"/>
              </a:rPr>
              <a:t>of the loss function </a:t>
            </a:r>
            <a:r>
              <a:rPr sz="2400" spc="-80" dirty="0">
                <a:latin typeface="Calibri"/>
                <a:cs typeface="Calibri"/>
              </a:rPr>
              <a:t>w.r.t.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bottom layer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spc="-5" dirty="0">
                <a:latin typeface="Calibri"/>
                <a:cs typeface="Calibri"/>
              </a:rPr>
              <a:t>vanishingly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small.</a:t>
            </a:r>
            <a:endParaRPr sz="2400" dirty="0">
              <a:latin typeface="Calibri"/>
              <a:cs typeface="Calibri"/>
            </a:endParaRPr>
          </a:p>
          <a:p>
            <a:pPr marL="697865" marR="635635" lvl="1" indent="-228600">
              <a:lnSpc>
                <a:spcPts val="26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spc="-20" dirty="0">
                <a:latin typeface="Calibri"/>
                <a:cs typeface="Calibri"/>
              </a:rPr>
              <a:t>makes </a:t>
            </a:r>
            <a:r>
              <a:rPr sz="2400" dirty="0">
                <a:latin typeface="Calibri"/>
                <a:cs typeface="Calibri"/>
              </a:rPr>
              <a:t>deep </a:t>
            </a:r>
            <a:r>
              <a:rPr sz="2400" spc="-5" dirty="0">
                <a:latin typeface="Calibri"/>
                <a:cs typeface="Calibri"/>
              </a:rPr>
              <a:t>nets difficult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optimize.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bottom </a:t>
            </a:r>
            <a:r>
              <a:rPr sz="2400" spc="-20" dirty="0">
                <a:latin typeface="Calibri"/>
                <a:cs typeface="Calibri"/>
              </a:rPr>
              <a:t>layers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spc="-10" dirty="0">
                <a:latin typeface="Calibri"/>
                <a:cs typeface="Calibri"/>
              </a:rPr>
              <a:t>well  trained.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model is </a:t>
            </a:r>
            <a:r>
              <a:rPr sz="2400" spc="-10" dirty="0">
                <a:latin typeface="Calibri"/>
                <a:cs typeface="Calibri"/>
              </a:rPr>
              <a:t>good;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15" dirty="0">
                <a:latin typeface="Calibri"/>
                <a:cs typeface="Calibri"/>
              </a:rPr>
              <a:t>you </a:t>
            </a:r>
            <a:r>
              <a:rPr sz="2400" spc="-5" dirty="0">
                <a:latin typeface="Calibri"/>
                <a:cs typeface="Calibri"/>
              </a:rPr>
              <a:t>cannot </a:t>
            </a:r>
            <a:r>
              <a:rPr sz="2400" dirty="0">
                <a:latin typeface="Calibri"/>
                <a:cs typeface="Calibri"/>
              </a:rPr>
              <a:t>find a </a:t>
            </a:r>
            <a:r>
              <a:rPr sz="2400" spc="-10" dirty="0">
                <a:latin typeface="Calibri"/>
                <a:cs typeface="Calibri"/>
              </a:rPr>
              <a:t>good local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minimum.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603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DBC0-7774-45DE-8483-F5B6AD5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deep can we go?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EFF769E-EF15-4967-8B9D-BD0F31B22141}"/>
              </a:ext>
            </a:extLst>
          </p:cNvPr>
          <p:cNvSpPr txBox="1"/>
          <p:nvPr/>
        </p:nvSpPr>
        <p:spPr>
          <a:xfrm>
            <a:off x="916938" y="1779261"/>
            <a:ext cx="4880887" cy="2049279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lang="en-US" sz="2800" spc="-25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lang="en-US" sz="2800" spc="-5" dirty="0">
                <a:cs typeface="Calibri"/>
              </a:rPr>
              <a:t>Inception: </a:t>
            </a:r>
            <a:r>
              <a:rPr lang="en-US" sz="2800" dirty="0">
                <a:cs typeface="Calibri"/>
              </a:rPr>
              <a:t>21 </a:t>
            </a:r>
            <a:r>
              <a:rPr lang="en-US" sz="2800" spc="-15" dirty="0">
                <a:cs typeface="Calibri"/>
              </a:rPr>
              <a:t>Conv </a:t>
            </a:r>
            <a:r>
              <a:rPr lang="en-US" sz="2800" dirty="0">
                <a:cs typeface="Calibri"/>
              </a:rPr>
              <a:t>+ 1 </a:t>
            </a:r>
            <a:r>
              <a:rPr lang="en-US" sz="2800" spc="-15" dirty="0">
                <a:cs typeface="Calibri"/>
              </a:rPr>
              <a:t>FC </a:t>
            </a:r>
            <a:r>
              <a:rPr lang="en-US" sz="2800" spc="-25" dirty="0">
                <a:cs typeface="Calibri"/>
              </a:rPr>
              <a:t>layers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C2B62B9-C39D-4C58-95C8-A4D35595FA0F}"/>
              </a:ext>
            </a:extLst>
          </p:cNvPr>
          <p:cNvSpPr/>
          <p:nvPr/>
        </p:nvSpPr>
        <p:spPr>
          <a:xfrm>
            <a:off x="5633887" y="1935265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B555A9F-71CD-4FB7-9EE3-B12128338BAE}"/>
              </a:ext>
            </a:extLst>
          </p:cNvPr>
          <p:cNvSpPr txBox="1"/>
          <p:nvPr/>
        </p:nvSpPr>
        <p:spPr>
          <a:xfrm>
            <a:off x="6297565" y="2359455"/>
            <a:ext cx="507365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6B24ACF-9365-4391-BD58-B3DBDEDF5323}"/>
              </a:ext>
            </a:extLst>
          </p:cNvPr>
          <p:cNvSpPr txBox="1"/>
          <p:nvPr/>
        </p:nvSpPr>
        <p:spPr>
          <a:xfrm>
            <a:off x="838200" y="4045901"/>
            <a:ext cx="10824845" cy="451406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0" dirty="0">
                <a:latin typeface="Calibri"/>
                <a:cs typeface="Calibri"/>
              </a:rPr>
              <a:t>Question: </a:t>
            </a:r>
            <a:r>
              <a:rPr lang="en-US" sz="2800" spc="-20" dirty="0">
                <a:latin typeface="Calibri"/>
                <a:cs typeface="Calibri"/>
              </a:rPr>
              <a:t>Why can Inception go deeper than VGG16?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255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C24E9291-141A-4D90-8BB6-FE72F361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37152" y="2628819"/>
            <a:ext cx="6776081" cy="15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4DBC0-7774-45DE-8483-F5B6AD5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deep can we go?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EFF769E-EF15-4967-8B9D-BD0F31B22141}"/>
              </a:ext>
            </a:extLst>
          </p:cNvPr>
          <p:cNvSpPr txBox="1"/>
          <p:nvPr/>
        </p:nvSpPr>
        <p:spPr>
          <a:xfrm>
            <a:off x="916938" y="1779261"/>
            <a:ext cx="4880887" cy="2049279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lang="en-US" sz="2800" spc="-25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lang="en-US" sz="2800" spc="-5" dirty="0">
                <a:cs typeface="Calibri"/>
              </a:rPr>
              <a:t>Inception: </a:t>
            </a:r>
            <a:r>
              <a:rPr lang="en-US" sz="2800" dirty="0">
                <a:cs typeface="Calibri"/>
              </a:rPr>
              <a:t>21 </a:t>
            </a:r>
            <a:r>
              <a:rPr lang="en-US" sz="2800" spc="-15" dirty="0">
                <a:cs typeface="Calibri"/>
              </a:rPr>
              <a:t>Conv </a:t>
            </a:r>
            <a:r>
              <a:rPr lang="en-US" sz="2800" dirty="0">
                <a:cs typeface="Calibri"/>
              </a:rPr>
              <a:t>+ 1 </a:t>
            </a:r>
            <a:r>
              <a:rPr lang="en-US" sz="2800" spc="-15" dirty="0">
                <a:cs typeface="Calibri"/>
              </a:rPr>
              <a:t>FC </a:t>
            </a:r>
            <a:r>
              <a:rPr lang="en-US" sz="2800" spc="-25" dirty="0">
                <a:cs typeface="Calibri"/>
              </a:rPr>
              <a:t>layers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C2B62B9-C39D-4C58-95C8-A4D35595FA0F}"/>
              </a:ext>
            </a:extLst>
          </p:cNvPr>
          <p:cNvSpPr/>
          <p:nvPr/>
        </p:nvSpPr>
        <p:spPr>
          <a:xfrm>
            <a:off x="5633887" y="1935265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B555A9F-71CD-4FB7-9EE3-B12128338BAE}"/>
              </a:ext>
            </a:extLst>
          </p:cNvPr>
          <p:cNvSpPr txBox="1"/>
          <p:nvPr/>
        </p:nvSpPr>
        <p:spPr>
          <a:xfrm>
            <a:off x="6297565" y="2359455"/>
            <a:ext cx="507365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6B24ACF-9365-4391-BD58-B3DBDEDF5323}"/>
              </a:ext>
            </a:extLst>
          </p:cNvPr>
          <p:cNvSpPr txBox="1"/>
          <p:nvPr/>
        </p:nvSpPr>
        <p:spPr>
          <a:xfrm>
            <a:off x="838200" y="4045901"/>
            <a:ext cx="10824845" cy="451406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0" dirty="0">
                <a:latin typeface="Calibri"/>
                <a:cs typeface="Calibri"/>
              </a:rPr>
              <a:t>Question: </a:t>
            </a:r>
            <a:r>
              <a:rPr lang="en-US" sz="2800" spc="-20" dirty="0">
                <a:latin typeface="Calibri"/>
                <a:cs typeface="Calibri"/>
              </a:rPr>
              <a:t>Why can Inception go deeper than VGG16?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9D7CCDA-55E2-4CEF-B49B-438059F6DFEC}"/>
              </a:ext>
            </a:extLst>
          </p:cNvPr>
          <p:cNvSpPr txBox="1"/>
          <p:nvPr/>
        </p:nvSpPr>
        <p:spPr>
          <a:xfrm>
            <a:off x="916938" y="4991746"/>
            <a:ext cx="8673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Auxiliary outputs inject additional </a:t>
            </a:r>
            <a:r>
              <a:rPr sz="2800" spc="-15" dirty="0">
                <a:latin typeface="Calibri"/>
                <a:cs typeface="Calibri"/>
              </a:rPr>
              <a:t>gradient at lower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82">
            <a:extLst>
              <a:ext uri="{FF2B5EF4-FFF2-40B4-BE49-F238E27FC236}">
                <a16:creationId xmlns:a16="http://schemas.microsoft.com/office/drawing/2014/main" id="{292B577A-C547-49C2-8128-6E506CD48621}"/>
              </a:ext>
            </a:extLst>
          </p:cNvPr>
          <p:cNvSpPr/>
          <p:nvPr/>
        </p:nvSpPr>
        <p:spPr>
          <a:xfrm>
            <a:off x="11273361" y="1226507"/>
            <a:ext cx="415057" cy="1117753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2">
            <a:extLst>
              <a:ext uri="{FF2B5EF4-FFF2-40B4-BE49-F238E27FC236}">
                <a16:creationId xmlns:a16="http://schemas.microsoft.com/office/drawing/2014/main" id="{BD779BDB-BEB2-487D-9307-6932162E930B}"/>
              </a:ext>
            </a:extLst>
          </p:cNvPr>
          <p:cNvSpPr/>
          <p:nvPr/>
        </p:nvSpPr>
        <p:spPr>
          <a:xfrm>
            <a:off x="11504607" y="2717376"/>
            <a:ext cx="415057" cy="1117753"/>
          </a:xfrm>
          <a:custGeom>
            <a:avLst/>
            <a:gdLst/>
            <a:ahLst/>
            <a:cxnLst/>
            <a:rect l="l" t="t" r="r" b="b"/>
            <a:pathLst>
              <a:path w="1308100" h="708025">
                <a:moveTo>
                  <a:pt x="0" y="0"/>
                </a:moveTo>
                <a:lnTo>
                  <a:pt x="1307690" y="0"/>
                </a:lnTo>
                <a:lnTo>
                  <a:pt x="1307690" y="707923"/>
                </a:lnTo>
                <a:lnTo>
                  <a:pt x="0" y="707923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0877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8A3B-8783-4CBA-8DB0-988A8E4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Details about Parameters of Each Layer in </a:t>
            </a:r>
            <a:r>
              <a:rPr lang="en-US" sz="3200" b="1" dirty="0" err="1"/>
              <a:t>GoogLeNet</a:t>
            </a:r>
            <a:r>
              <a:rPr lang="en-US" sz="3200" b="1" dirty="0"/>
              <a:t> Network (From Top to Bottom)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AC48-68C9-4A92-B0CE-22BFD1233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A5BF15-9F8E-421B-9C70-1B2C8D02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373993"/>
            <a:ext cx="8444355" cy="548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90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object 2">
            <a:extLst>
              <a:ext uri="{FF2B5EF4-FFF2-40B4-BE49-F238E27FC236}">
                <a16:creationId xmlns:a16="http://schemas.microsoft.com/office/drawing/2014/main" id="{ECF63647-D3AF-407E-A485-17D11A078B09}"/>
              </a:ext>
            </a:extLst>
          </p:cNvPr>
          <p:cNvSpPr/>
          <p:nvPr/>
        </p:nvSpPr>
        <p:spPr>
          <a:xfrm>
            <a:off x="11269948" y="6096831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699"/>
                </a:lnTo>
                <a:lnTo>
                  <a:pt x="602518" y="295612"/>
                </a:lnTo>
                <a:lnTo>
                  <a:pt x="553559" y="318564"/>
                </a:lnTo>
                <a:lnTo>
                  <a:pt x="476119" y="338357"/>
                </a:lnTo>
                <a:lnTo>
                  <a:pt x="424439" y="346720"/>
                </a:lnTo>
                <a:lnTo>
                  <a:pt x="362906" y="353875"/>
                </a:lnTo>
                <a:lnTo>
                  <a:pt x="290606" y="359683"/>
                </a:lnTo>
                <a:lnTo>
                  <a:pt x="206629" y="364004"/>
                </a:lnTo>
                <a:lnTo>
                  <a:pt x="110064" y="366698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3">
            <a:extLst>
              <a:ext uri="{FF2B5EF4-FFF2-40B4-BE49-F238E27FC236}">
                <a16:creationId xmlns:a16="http://schemas.microsoft.com/office/drawing/2014/main" id="{7D1429E5-00D6-41F5-9AC3-5A9D44D400D9}"/>
              </a:ext>
            </a:extLst>
          </p:cNvPr>
          <p:cNvSpPr/>
          <p:nvPr/>
        </p:nvSpPr>
        <p:spPr>
          <a:xfrm>
            <a:off x="11921571" y="626757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4">
            <a:extLst>
              <a:ext uri="{FF2B5EF4-FFF2-40B4-BE49-F238E27FC236}">
                <a16:creationId xmlns:a16="http://schemas.microsoft.com/office/drawing/2014/main" id="{0C4AFEA4-1409-4F55-B8FD-876F7E956B0D}"/>
              </a:ext>
            </a:extLst>
          </p:cNvPr>
          <p:cNvSpPr/>
          <p:nvPr/>
        </p:nvSpPr>
        <p:spPr>
          <a:xfrm>
            <a:off x="11890293" y="625712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3"/>
                </a:lnTo>
                <a:lnTo>
                  <a:pt x="59297" y="6533"/>
                </a:lnTo>
                <a:lnTo>
                  <a:pt x="31278" y="6533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4900"/>
                </a:lnTo>
                <a:lnTo>
                  <a:pt x="31278" y="6533"/>
                </a:lnTo>
                <a:lnTo>
                  <a:pt x="59297" y="6533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5">
            <a:extLst>
              <a:ext uri="{FF2B5EF4-FFF2-40B4-BE49-F238E27FC236}">
                <a16:creationId xmlns:a16="http://schemas.microsoft.com/office/drawing/2014/main" id="{4B35D559-8268-4C25-BBB2-C454AC4EE7D5}"/>
              </a:ext>
            </a:extLst>
          </p:cNvPr>
          <p:cNvSpPr/>
          <p:nvPr/>
        </p:nvSpPr>
        <p:spPr>
          <a:xfrm>
            <a:off x="11268210" y="5720493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5">
                <a:moveTo>
                  <a:pt x="0" y="0"/>
                </a:moveTo>
                <a:lnTo>
                  <a:pt x="98326" y="983"/>
                </a:lnTo>
                <a:lnTo>
                  <a:pt x="186921" y="3888"/>
                </a:lnTo>
                <a:lnTo>
                  <a:pt x="266225" y="8646"/>
                </a:lnTo>
                <a:lnTo>
                  <a:pt x="336679" y="15189"/>
                </a:lnTo>
                <a:lnTo>
                  <a:pt x="398726" y="23450"/>
                </a:lnTo>
                <a:lnTo>
                  <a:pt x="452807" y="33359"/>
                </a:lnTo>
                <a:lnTo>
                  <a:pt x="499362" y="44850"/>
                </a:lnTo>
                <a:lnTo>
                  <a:pt x="538834" y="57853"/>
                </a:lnTo>
                <a:lnTo>
                  <a:pt x="598292" y="88126"/>
                </a:lnTo>
                <a:lnTo>
                  <a:pt x="634713" y="123633"/>
                </a:lnTo>
                <a:lnTo>
                  <a:pt x="651627" y="163830"/>
                </a:lnTo>
                <a:lnTo>
                  <a:pt x="653872" y="185517"/>
                </a:lnTo>
                <a:lnTo>
                  <a:pt x="652565" y="208172"/>
                </a:lnTo>
                <a:lnTo>
                  <a:pt x="643811" y="245272"/>
                </a:lnTo>
                <a:lnTo>
                  <a:pt x="614488" y="285754"/>
                </a:lnTo>
                <a:lnTo>
                  <a:pt x="570135" y="310863"/>
                </a:lnTo>
                <a:lnTo>
                  <a:pt x="495476" y="332832"/>
                </a:lnTo>
                <a:lnTo>
                  <a:pt x="443980" y="342201"/>
                </a:lnTo>
                <a:lnTo>
                  <a:pt x="381545" y="350260"/>
                </a:lnTo>
                <a:lnTo>
                  <a:pt x="307051" y="356833"/>
                </a:lnTo>
                <a:lnTo>
                  <a:pt x="219375" y="361745"/>
                </a:lnTo>
                <a:lnTo>
                  <a:pt x="117399" y="364821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6">
            <a:extLst>
              <a:ext uri="{FF2B5EF4-FFF2-40B4-BE49-F238E27FC236}">
                <a16:creationId xmlns:a16="http://schemas.microsoft.com/office/drawing/2014/main" id="{5DFEB2D8-AB15-4742-B2AF-2AE4CEDC4611}"/>
              </a:ext>
            </a:extLst>
          </p:cNvPr>
          <p:cNvSpPr/>
          <p:nvPr/>
        </p:nvSpPr>
        <p:spPr>
          <a:xfrm>
            <a:off x="11919833" y="5889497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7">
            <a:extLst>
              <a:ext uri="{FF2B5EF4-FFF2-40B4-BE49-F238E27FC236}">
                <a16:creationId xmlns:a16="http://schemas.microsoft.com/office/drawing/2014/main" id="{DEB5A411-CDC1-4412-917D-592828EE97F3}"/>
              </a:ext>
            </a:extLst>
          </p:cNvPr>
          <p:cNvSpPr/>
          <p:nvPr/>
        </p:nvSpPr>
        <p:spPr>
          <a:xfrm>
            <a:off x="11888556" y="5879043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5" y="0"/>
                </a:moveTo>
                <a:lnTo>
                  <a:pt x="47404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8">
            <a:extLst>
              <a:ext uri="{FF2B5EF4-FFF2-40B4-BE49-F238E27FC236}">
                <a16:creationId xmlns:a16="http://schemas.microsoft.com/office/drawing/2014/main" id="{260EAAED-2D41-495A-BF3C-54A22E6BA9EF}"/>
              </a:ext>
            </a:extLst>
          </p:cNvPr>
          <p:cNvSpPr/>
          <p:nvPr/>
        </p:nvSpPr>
        <p:spPr>
          <a:xfrm>
            <a:off x="11264734" y="5337183"/>
            <a:ext cx="664210" cy="378460"/>
          </a:xfrm>
          <a:custGeom>
            <a:avLst/>
            <a:gdLst/>
            <a:ahLst/>
            <a:cxnLst/>
            <a:rect l="l" t="t" r="r" b="b"/>
            <a:pathLst>
              <a:path w="664209" h="378460">
                <a:moveTo>
                  <a:pt x="15640" y="0"/>
                </a:moveTo>
                <a:lnTo>
                  <a:pt x="5213" y="0"/>
                </a:lnTo>
                <a:lnTo>
                  <a:pt x="1738" y="1742"/>
                </a:lnTo>
                <a:lnTo>
                  <a:pt x="0" y="6969"/>
                </a:lnTo>
                <a:lnTo>
                  <a:pt x="1738" y="10454"/>
                </a:lnTo>
                <a:lnTo>
                  <a:pt x="5213" y="12197"/>
                </a:lnTo>
                <a:lnTo>
                  <a:pt x="15640" y="12197"/>
                </a:lnTo>
                <a:lnTo>
                  <a:pt x="20852" y="6969"/>
                </a:lnTo>
                <a:lnTo>
                  <a:pt x="15640" y="0"/>
                </a:lnTo>
                <a:close/>
              </a:path>
              <a:path w="664209" h="378460">
                <a:moveTo>
                  <a:pt x="48654" y="1742"/>
                </a:moveTo>
                <a:lnTo>
                  <a:pt x="38229" y="1742"/>
                </a:lnTo>
                <a:lnTo>
                  <a:pt x="33016" y="6969"/>
                </a:lnTo>
                <a:lnTo>
                  <a:pt x="38229" y="12197"/>
                </a:lnTo>
                <a:lnTo>
                  <a:pt x="48654" y="12197"/>
                </a:lnTo>
                <a:lnTo>
                  <a:pt x="53868" y="6969"/>
                </a:lnTo>
                <a:lnTo>
                  <a:pt x="48654" y="1742"/>
                </a:lnTo>
                <a:close/>
              </a:path>
              <a:path w="664209" h="378460">
                <a:moveTo>
                  <a:pt x="81671" y="1742"/>
                </a:moveTo>
                <a:lnTo>
                  <a:pt x="71244" y="1742"/>
                </a:lnTo>
                <a:lnTo>
                  <a:pt x="64293" y="6969"/>
                </a:lnTo>
                <a:lnTo>
                  <a:pt x="69507" y="12197"/>
                </a:lnTo>
                <a:lnTo>
                  <a:pt x="81671" y="12197"/>
                </a:lnTo>
                <a:lnTo>
                  <a:pt x="86883" y="6969"/>
                </a:lnTo>
                <a:lnTo>
                  <a:pt x="81671" y="1742"/>
                </a:lnTo>
                <a:close/>
              </a:path>
              <a:path w="664209" h="378460">
                <a:moveTo>
                  <a:pt x="114686" y="1742"/>
                </a:moveTo>
                <a:lnTo>
                  <a:pt x="102522" y="1742"/>
                </a:lnTo>
                <a:lnTo>
                  <a:pt x="97309" y="6969"/>
                </a:lnTo>
                <a:lnTo>
                  <a:pt x="102522" y="12197"/>
                </a:lnTo>
                <a:lnTo>
                  <a:pt x="112948" y="12197"/>
                </a:lnTo>
                <a:lnTo>
                  <a:pt x="119899" y="6969"/>
                </a:lnTo>
                <a:lnTo>
                  <a:pt x="114686" y="1742"/>
                </a:lnTo>
                <a:close/>
              </a:path>
              <a:path w="664209" h="378460">
                <a:moveTo>
                  <a:pt x="135538" y="1742"/>
                </a:moveTo>
                <a:lnTo>
                  <a:pt x="130324" y="6969"/>
                </a:lnTo>
                <a:lnTo>
                  <a:pt x="135538" y="13938"/>
                </a:lnTo>
                <a:lnTo>
                  <a:pt x="145963" y="13938"/>
                </a:lnTo>
                <a:lnTo>
                  <a:pt x="151176" y="8712"/>
                </a:lnTo>
                <a:lnTo>
                  <a:pt x="145963" y="3484"/>
                </a:lnTo>
                <a:lnTo>
                  <a:pt x="135538" y="1742"/>
                </a:lnTo>
                <a:close/>
              </a:path>
              <a:path w="664209" h="378460">
                <a:moveTo>
                  <a:pt x="178979" y="3484"/>
                </a:moveTo>
                <a:lnTo>
                  <a:pt x="168553" y="3484"/>
                </a:lnTo>
                <a:lnTo>
                  <a:pt x="163341" y="8712"/>
                </a:lnTo>
                <a:lnTo>
                  <a:pt x="168553" y="13938"/>
                </a:lnTo>
                <a:lnTo>
                  <a:pt x="178979" y="15681"/>
                </a:lnTo>
                <a:lnTo>
                  <a:pt x="184191" y="10454"/>
                </a:lnTo>
                <a:lnTo>
                  <a:pt x="178979" y="3484"/>
                </a:lnTo>
                <a:close/>
              </a:path>
              <a:path w="664209" h="378460">
                <a:moveTo>
                  <a:pt x="211996" y="5226"/>
                </a:moveTo>
                <a:lnTo>
                  <a:pt x="201569" y="5226"/>
                </a:lnTo>
                <a:lnTo>
                  <a:pt x="194618" y="10454"/>
                </a:lnTo>
                <a:lnTo>
                  <a:pt x="199831" y="15681"/>
                </a:lnTo>
                <a:lnTo>
                  <a:pt x="211996" y="15681"/>
                </a:lnTo>
                <a:lnTo>
                  <a:pt x="217208" y="12197"/>
                </a:lnTo>
                <a:lnTo>
                  <a:pt x="211996" y="5226"/>
                </a:lnTo>
                <a:close/>
              </a:path>
              <a:path w="664209" h="378460">
                <a:moveTo>
                  <a:pt x="245010" y="6969"/>
                </a:moveTo>
                <a:lnTo>
                  <a:pt x="232846" y="6969"/>
                </a:lnTo>
                <a:lnTo>
                  <a:pt x="227634" y="12197"/>
                </a:lnTo>
                <a:lnTo>
                  <a:pt x="232846" y="17423"/>
                </a:lnTo>
                <a:lnTo>
                  <a:pt x="243273" y="19165"/>
                </a:lnTo>
                <a:lnTo>
                  <a:pt x="250223" y="13938"/>
                </a:lnTo>
                <a:lnTo>
                  <a:pt x="245010" y="6969"/>
                </a:lnTo>
                <a:close/>
              </a:path>
              <a:path w="664209" h="378460">
                <a:moveTo>
                  <a:pt x="265861" y="8712"/>
                </a:moveTo>
                <a:lnTo>
                  <a:pt x="260649" y="13938"/>
                </a:lnTo>
                <a:lnTo>
                  <a:pt x="265861" y="19165"/>
                </a:lnTo>
                <a:lnTo>
                  <a:pt x="276288" y="20908"/>
                </a:lnTo>
                <a:lnTo>
                  <a:pt x="281500" y="15681"/>
                </a:lnTo>
                <a:lnTo>
                  <a:pt x="276288" y="10454"/>
                </a:lnTo>
                <a:lnTo>
                  <a:pt x="265861" y="8712"/>
                </a:lnTo>
                <a:close/>
              </a:path>
              <a:path w="664209" h="378460">
                <a:moveTo>
                  <a:pt x="309304" y="12197"/>
                </a:moveTo>
                <a:lnTo>
                  <a:pt x="298877" y="12197"/>
                </a:lnTo>
                <a:lnTo>
                  <a:pt x="291928" y="17423"/>
                </a:lnTo>
                <a:lnTo>
                  <a:pt x="297140" y="22650"/>
                </a:lnTo>
                <a:lnTo>
                  <a:pt x="309304" y="24392"/>
                </a:lnTo>
                <a:lnTo>
                  <a:pt x="314516" y="19165"/>
                </a:lnTo>
                <a:lnTo>
                  <a:pt x="309304" y="12197"/>
                </a:lnTo>
                <a:close/>
              </a:path>
              <a:path w="664209" h="378460">
                <a:moveTo>
                  <a:pt x="342319" y="15681"/>
                </a:moveTo>
                <a:lnTo>
                  <a:pt x="331892" y="15681"/>
                </a:lnTo>
                <a:lnTo>
                  <a:pt x="324943" y="19165"/>
                </a:lnTo>
                <a:lnTo>
                  <a:pt x="330155" y="26135"/>
                </a:lnTo>
                <a:lnTo>
                  <a:pt x="340582" y="26135"/>
                </a:lnTo>
                <a:lnTo>
                  <a:pt x="347532" y="22650"/>
                </a:lnTo>
                <a:lnTo>
                  <a:pt x="342319" y="15681"/>
                </a:lnTo>
                <a:close/>
              </a:path>
              <a:path w="664209" h="378460">
                <a:moveTo>
                  <a:pt x="363171" y="19165"/>
                </a:moveTo>
                <a:lnTo>
                  <a:pt x="357958" y="22650"/>
                </a:lnTo>
                <a:lnTo>
                  <a:pt x="361433" y="29618"/>
                </a:lnTo>
                <a:lnTo>
                  <a:pt x="373598" y="31362"/>
                </a:lnTo>
                <a:lnTo>
                  <a:pt x="378810" y="26135"/>
                </a:lnTo>
                <a:lnTo>
                  <a:pt x="373598" y="20908"/>
                </a:lnTo>
                <a:lnTo>
                  <a:pt x="363171" y="19165"/>
                </a:lnTo>
                <a:close/>
              </a:path>
              <a:path w="664209" h="378460">
                <a:moveTo>
                  <a:pt x="396186" y="22650"/>
                </a:moveTo>
                <a:lnTo>
                  <a:pt x="389237" y="27877"/>
                </a:lnTo>
                <a:lnTo>
                  <a:pt x="394449" y="33103"/>
                </a:lnTo>
                <a:lnTo>
                  <a:pt x="404875" y="34846"/>
                </a:lnTo>
                <a:lnTo>
                  <a:pt x="411825" y="31362"/>
                </a:lnTo>
                <a:lnTo>
                  <a:pt x="406613" y="24392"/>
                </a:lnTo>
                <a:lnTo>
                  <a:pt x="396186" y="22650"/>
                </a:lnTo>
                <a:close/>
              </a:path>
              <a:path w="664209" h="378460">
                <a:moveTo>
                  <a:pt x="429202" y="27877"/>
                </a:moveTo>
                <a:lnTo>
                  <a:pt x="422252" y="33103"/>
                </a:lnTo>
                <a:lnTo>
                  <a:pt x="425726" y="38331"/>
                </a:lnTo>
                <a:lnTo>
                  <a:pt x="437890" y="41816"/>
                </a:lnTo>
                <a:lnTo>
                  <a:pt x="443104" y="36588"/>
                </a:lnTo>
                <a:lnTo>
                  <a:pt x="439628" y="29618"/>
                </a:lnTo>
                <a:lnTo>
                  <a:pt x="429202" y="27877"/>
                </a:lnTo>
                <a:close/>
              </a:path>
              <a:path w="664209" h="378460">
                <a:moveTo>
                  <a:pt x="460480" y="34846"/>
                </a:moveTo>
                <a:lnTo>
                  <a:pt x="453530" y="38331"/>
                </a:lnTo>
                <a:lnTo>
                  <a:pt x="458743" y="45299"/>
                </a:lnTo>
                <a:lnTo>
                  <a:pt x="469169" y="47043"/>
                </a:lnTo>
                <a:lnTo>
                  <a:pt x="474381" y="43558"/>
                </a:lnTo>
                <a:lnTo>
                  <a:pt x="470907" y="36588"/>
                </a:lnTo>
                <a:lnTo>
                  <a:pt x="460480" y="34846"/>
                </a:lnTo>
                <a:close/>
              </a:path>
              <a:path w="664209" h="378460">
                <a:moveTo>
                  <a:pt x="491757" y="41816"/>
                </a:moveTo>
                <a:lnTo>
                  <a:pt x="486545" y="47043"/>
                </a:lnTo>
                <a:lnTo>
                  <a:pt x="490020" y="52269"/>
                </a:lnTo>
                <a:lnTo>
                  <a:pt x="500447" y="55754"/>
                </a:lnTo>
                <a:lnTo>
                  <a:pt x="507396" y="52269"/>
                </a:lnTo>
                <a:lnTo>
                  <a:pt x="503922" y="45299"/>
                </a:lnTo>
                <a:lnTo>
                  <a:pt x="502184" y="45299"/>
                </a:lnTo>
                <a:lnTo>
                  <a:pt x="491757" y="41816"/>
                </a:lnTo>
                <a:close/>
              </a:path>
              <a:path w="664209" h="378460">
                <a:moveTo>
                  <a:pt x="524774" y="50526"/>
                </a:moveTo>
                <a:lnTo>
                  <a:pt x="517823" y="55754"/>
                </a:lnTo>
                <a:lnTo>
                  <a:pt x="521298" y="60981"/>
                </a:lnTo>
                <a:lnTo>
                  <a:pt x="521298" y="62724"/>
                </a:lnTo>
                <a:lnTo>
                  <a:pt x="529987" y="64465"/>
                </a:lnTo>
                <a:lnTo>
                  <a:pt x="536936" y="60981"/>
                </a:lnTo>
                <a:lnTo>
                  <a:pt x="535199" y="55754"/>
                </a:lnTo>
                <a:lnTo>
                  <a:pt x="524774" y="52269"/>
                </a:lnTo>
                <a:lnTo>
                  <a:pt x="524774" y="50526"/>
                </a:lnTo>
                <a:close/>
              </a:path>
              <a:path w="664209" h="378460">
                <a:moveTo>
                  <a:pt x="554314" y="62724"/>
                </a:moveTo>
                <a:lnTo>
                  <a:pt x="547363" y="66208"/>
                </a:lnTo>
                <a:lnTo>
                  <a:pt x="550839" y="73177"/>
                </a:lnTo>
                <a:lnTo>
                  <a:pt x="559527" y="76662"/>
                </a:lnTo>
                <a:lnTo>
                  <a:pt x="561265" y="76662"/>
                </a:lnTo>
                <a:lnTo>
                  <a:pt x="568215" y="74919"/>
                </a:lnTo>
                <a:lnTo>
                  <a:pt x="564741" y="66208"/>
                </a:lnTo>
                <a:lnTo>
                  <a:pt x="563002" y="66208"/>
                </a:lnTo>
                <a:lnTo>
                  <a:pt x="554314" y="62724"/>
                </a:lnTo>
                <a:close/>
              </a:path>
              <a:path w="664209" h="378460">
                <a:moveTo>
                  <a:pt x="585591" y="76662"/>
                </a:moveTo>
                <a:lnTo>
                  <a:pt x="576903" y="78404"/>
                </a:lnTo>
                <a:lnTo>
                  <a:pt x="580379" y="87115"/>
                </a:lnTo>
                <a:lnTo>
                  <a:pt x="589067" y="92342"/>
                </a:lnTo>
                <a:lnTo>
                  <a:pt x="596018" y="88858"/>
                </a:lnTo>
                <a:lnTo>
                  <a:pt x="594281" y="81889"/>
                </a:lnTo>
                <a:lnTo>
                  <a:pt x="585591" y="76662"/>
                </a:lnTo>
                <a:close/>
              </a:path>
              <a:path w="664209" h="378460">
                <a:moveTo>
                  <a:pt x="613394" y="94085"/>
                </a:moveTo>
                <a:lnTo>
                  <a:pt x="606444" y="95826"/>
                </a:lnTo>
                <a:lnTo>
                  <a:pt x="606444" y="102796"/>
                </a:lnTo>
                <a:lnTo>
                  <a:pt x="613394" y="109766"/>
                </a:lnTo>
                <a:lnTo>
                  <a:pt x="622082" y="109766"/>
                </a:lnTo>
                <a:lnTo>
                  <a:pt x="622082" y="102796"/>
                </a:lnTo>
                <a:lnTo>
                  <a:pt x="613394" y="94085"/>
                </a:lnTo>
                <a:close/>
              </a:path>
              <a:path w="664209" h="378460">
                <a:moveTo>
                  <a:pt x="629034" y="116735"/>
                </a:moveTo>
                <a:lnTo>
                  <a:pt x="629034" y="125446"/>
                </a:lnTo>
                <a:lnTo>
                  <a:pt x="632509" y="127189"/>
                </a:lnTo>
                <a:lnTo>
                  <a:pt x="635984" y="132416"/>
                </a:lnTo>
                <a:lnTo>
                  <a:pt x="642934" y="134157"/>
                </a:lnTo>
                <a:lnTo>
                  <a:pt x="644673" y="127189"/>
                </a:lnTo>
                <a:lnTo>
                  <a:pt x="639460" y="120219"/>
                </a:lnTo>
                <a:lnTo>
                  <a:pt x="637721" y="118477"/>
                </a:lnTo>
                <a:lnTo>
                  <a:pt x="629034" y="116735"/>
                </a:lnTo>
                <a:close/>
              </a:path>
              <a:path w="664209" h="378460">
                <a:moveTo>
                  <a:pt x="648148" y="144612"/>
                </a:moveTo>
                <a:lnTo>
                  <a:pt x="644673" y="151582"/>
                </a:lnTo>
                <a:lnTo>
                  <a:pt x="648148" y="156808"/>
                </a:lnTo>
                <a:lnTo>
                  <a:pt x="648148" y="160293"/>
                </a:lnTo>
                <a:lnTo>
                  <a:pt x="655099" y="165519"/>
                </a:lnTo>
                <a:lnTo>
                  <a:pt x="658573" y="158550"/>
                </a:lnTo>
                <a:lnTo>
                  <a:pt x="658573" y="153323"/>
                </a:lnTo>
                <a:lnTo>
                  <a:pt x="655099" y="146354"/>
                </a:lnTo>
                <a:lnTo>
                  <a:pt x="648148" y="144612"/>
                </a:lnTo>
                <a:close/>
              </a:path>
              <a:path w="664209" h="378460">
                <a:moveTo>
                  <a:pt x="656836" y="175973"/>
                </a:moveTo>
                <a:lnTo>
                  <a:pt x="653360" y="181199"/>
                </a:lnTo>
                <a:lnTo>
                  <a:pt x="653360" y="191654"/>
                </a:lnTo>
                <a:lnTo>
                  <a:pt x="658573" y="196881"/>
                </a:lnTo>
                <a:lnTo>
                  <a:pt x="663787" y="191654"/>
                </a:lnTo>
                <a:lnTo>
                  <a:pt x="663787" y="181199"/>
                </a:lnTo>
                <a:lnTo>
                  <a:pt x="656836" y="175973"/>
                </a:lnTo>
                <a:close/>
              </a:path>
              <a:path w="664209" h="378460">
                <a:moveTo>
                  <a:pt x="658573" y="207335"/>
                </a:moveTo>
                <a:lnTo>
                  <a:pt x="651623" y="212562"/>
                </a:lnTo>
                <a:lnTo>
                  <a:pt x="649885" y="223015"/>
                </a:lnTo>
                <a:lnTo>
                  <a:pt x="655099" y="229985"/>
                </a:lnTo>
                <a:lnTo>
                  <a:pt x="660312" y="224758"/>
                </a:lnTo>
                <a:lnTo>
                  <a:pt x="662049" y="214304"/>
                </a:lnTo>
                <a:lnTo>
                  <a:pt x="658573" y="207335"/>
                </a:lnTo>
                <a:close/>
              </a:path>
              <a:path w="664209" h="378460">
                <a:moveTo>
                  <a:pt x="651623" y="240438"/>
                </a:moveTo>
                <a:lnTo>
                  <a:pt x="644673" y="243923"/>
                </a:lnTo>
                <a:lnTo>
                  <a:pt x="644673" y="247408"/>
                </a:lnTo>
                <a:lnTo>
                  <a:pt x="641197" y="252635"/>
                </a:lnTo>
                <a:lnTo>
                  <a:pt x="644673" y="261346"/>
                </a:lnTo>
                <a:lnTo>
                  <a:pt x="651623" y="257862"/>
                </a:lnTo>
                <a:lnTo>
                  <a:pt x="655099" y="250892"/>
                </a:lnTo>
                <a:lnTo>
                  <a:pt x="655099" y="247408"/>
                </a:lnTo>
                <a:lnTo>
                  <a:pt x="651623" y="240438"/>
                </a:lnTo>
                <a:close/>
              </a:path>
              <a:path w="664209" h="378460">
                <a:moveTo>
                  <a:pt x="639460" y="270058"/>
                </a:moveTo>
                <a:lnTo>
                  <a:pt x="632509" y="271800"/>
                </a:lnTo>
                <a:lnTo>
                  <a:pt x="625558" y="278770"/>
                </a:lnTo>
                <a:lnTo>
                  <a:pt x="625558" y="287482"/>
                </a:lnTo>
                <a:lnTo>
                  <a:pt x="634246" y="287482"/>
                </a:lnTo>
                <a:lnTo>
                  <a:pt x="637721" y="282254"/>
                </a:lnTo>
                <a:lnTo>
                  <a:pt x="641197" y="278770"/>
                </a:lnTo>
                <a:lnTo>
                  <a:pt x="639460" y="270058"/>
                </a:lnTo>
                <a:close/>
              </a:path>
              <a:path w="664209" h="378460">
                <a:moveTo>
                  <a:pt x="609920" y="292708"/>
                </a:moveTo>
                <a:lnTo>
                  <a:pt x="602968" y="297935"/>
                </a:lnTo>
                <a:lnTo>
                  <a:pt x="601230" y="297935"/>
                </a:lnTo>
                <a:lnTo>
                  <a:pt x="599493" y="306646"/>
                </a:lnTo>
                <a:lnTo>
                  <a:pt x="606444" y="308389"/>
                </a:lnTo>
                <a:lnTo>
                  <a:pt x="608181" y="306646"/>
                </a:lnTo>
                <a:lnTo>
                  <a:pt x="616869" y="301419"/>
                </a:lnTo>
                <a:lnTo>
                  <a:pt x="616869" y="294451"/>
                </a:lnTo>
                <a:lnTo>
                  <a:pt x="609920" y="292708"/>
                </a:lnTo>
                <a:close/>
              </a:path>
              <a:path w="664209" h="378460">
                <a:moveTo>
                  <a:pt x="582117" y="308389"/>
                </a:moveTo>
                <a:lnTo>
                  <a:pt x="573429" y="311873"/>
                </a:lnTo>
                <a:lnTo>
                  <a:pt x="569953" y="320585"/>
                </a:lnTo>
                <a:lnTo>
                  <a:pt x="576903" y="322327"/>
                </a:lnTo>
                <a:lnTo>
                  <a:pt x="587329" y="318843"/>
                </a:lnTo>
                <a:lnTo>
                  <a:pt x="589067" y="311873"/>
                </a:lnTo>
                <a:lnTo>
                  <a:pt x="582117" y="308389"/>
                </a:lnTo>
                <a:close/>
              </a:path>
              <a:path w="664209" h="378460">
                <a:moveTo>
                  <a:pt x="552576" y="320585"/>
                </a:moveTo>
                <a:lnTo>
                  <a:pt x="542150" y="324070"/>
                </a:lnTo>
                <a:lnTo>
                  <a:pt x="538675" y="331039"/>
                </a:lnTo>
                <a:lnTo>
                  <a:pt x="545626" y="334524"/>
                </a:lnTo>
                <a:lnTo>
                  <a:pt x="556051" y="331039"/>
                </a:lnTo>
                <a:lnTo>
                  <a:pt x="559527" y="324070"/>
                </a:lnTo>
                <a:lnTo>
                  <a:pt x="552576" y="320585"/>
                </a:lnTo>
                <a:close/>
              </a:path>
              <a:path w="664209" h="378460">
                <a:moveTo>
                  <a:pt x="521298" y="329297"/>
                </a:moveTo>
                <a:lnTo>
                  <a:pt x="510872" y="331039"/>
                </a:lnTo>
                <a:lnTo>
                  <a:pt x="507396" y="338009"/>
                </a:lnTo>
                <a:lnTo>
                  <a:pt x="514348" y="341493"/>
                </a:lnTo>
                <a:lnTo>
                  <a:pt x="524774" y="339751"/>
                </a:lnTo>
                <a:lnTo>
                  <a:pt x="528250" y="332781"/>
                </a:lnTo>
                <a:lnTo>
                  <a:pt x="521298" y="329297"/>
                </a:lnTo>
                <a:close/>
              </a:path>
              <a:path w="664209" h="378460">
                <a:moveTo>
                  <a:pt x="490020" y="336266"/>
                </a:moveTo>
                <a:lnTo>
                  <a:pt x="484808" y="338009"/>
                </a:lnTo>
                <a:lnTo>
                  <a:pt x="479595" y="338009"/>
                </a:lnTo>
                <a:lnTo>
                  <a:pt x="476119" y="344977"/>
                </a:lnTo>
                <a:lnTo>
                  <a:pt x="481332" y="348462"/>
                </a:lnTo>
                <a:lnTo>
                  <a:pt x="486545" y="348462"/>
                </a:lnTo>
                <a:lnTo>
                  <a:pt x="491757" y="346720"/>
                </a:lnTo>
                <a:lnTo>
                  <a:pt x="496971" y="339751"/>
                </a:lnTo>
                <a:lnTo>
                  <a:pt x="490020" y="336266"/>
                </a:lnTo>
                <a:close/>
              </a:path>
              <a:path w="664209" h="378460">
                <a:moveTo>
                  <a:pt x="458743" y="341493"/>
                </a:moveTo>
                <a:lnTo>
                  <a:pt x="448317" y="343236"/>
                </a:lnTo>
                <a:lnTo>
                  <a:pt x="443104" y="350204"/>
                </a:lnTo>
                <a:lnTo>
                  <a:pt x="450054" y="353689"/>
                </a:lnTo>
                <a:lnTo>
                  <a:pt x="460480" y="353689"/>
                </a:lnTo>
                <a:lnTo>
                  <a:pt x="463956" y="346720"/>
                </a:lnTo>
                <a:lnTo>
                  <a:pt x="458743" y="341493"/>
                </a:lnTo>
                <a:close/>
              </a:path>
              <a:path w="664209" h="378460">
                <a:moveTo>
                  <a:pt x="425726" y="346720"/>
                </a:moveTo>
                <a:lnTo>
                  <a:pt x="415301" y="348462"/>
                </a:lnTo>
                <a:lnTo>
                  <a:pt x="411825" y="353689"/>
                </a:lnTo>
                <a:lnTo>
                  <a:pt x="417038" y="358916"/>
                </a:lnTo>
                <a:lnTo>
                  <a:pt x="427464" y="357173"/>
                </a:lnTo>
                <a:lnTo>
                  <a:pt x="432678" y="351946"/>
                </a:lnTo>
                <a:lnTo>
                  <a:pt x="425726" y="346720"/>
                </a:lnTo>
                <a:close/>
              </a:path>
              <a:path w="664209" h="378460">
                <a:moveTo>
                  <a:pt x="394449" y="350204"/>
                </a:moveTo>
                <a:lnTo>
                  <a:pt x="384023" y="351946"/>
                </a:lnTo>
                <a:lnTo>
                  <a:pt x="378810" y="358916"/>
                </a:lnTo>
                <a:lnTo>
                  <a:pt x="384023" y="362400"/>
                </a:lnTo>
                <a:lnTo>
                  <a:pt x="396186" y="362400"/>
                </a:lnTo>
                <a:lnTo>
                  <a:pt x="399662" y="355431"/>
                </a:lnTo>
                <a:lnTo>
                  <a:pt x="394449" y="350204"/>
                </a:lnTo>
                <a:close/>
              </a:path>
              <a:path w="664209" h="378460">
                <a:moveTo>
                  <a:pt x="361433" y="353689"/>
                </a:moveTo>
                <a:lnTo>
                  <a:pt x="351007" y="355431"/>
                </a:lnTo>
                <a:lnTo>
                  <a:pt x="345794" y="360658"/>
                </a:lnTo>
                <a:lnTo>
                  <a:pt x="352746" y="365885"/>
                </a:lnTo>
                <a:lnTo>
                  <a:pt x="363171" y="364143"/>
                </a:lnTo>
                <a:lnTo>
                  <a:pt x="368385" y="358916"/>
                </a:lnTo>
                <a:lnTo>
                  <a:pt x="361433" y="353689"/>
                </a:lnTo>
                <a:close/>
              </a:path>
              <a:path w="664209" h="378460">
                <a:moveTo>
                  <a:pt x="330155" y="357173"/>
                </a:moveTo>
                <a:lnTo>
                  <a:pt x="317992" y="357173"/>
                </a:lnTo>
                <a:lnTo>
                  <a:pt x="314516" y="364143"/>
                </a:lnTo>
                <a:lnTo>
                  <a:pt x="319730" y="369370"/>
                </a:lnTo>
                <a:lnTo>
                  <a:pt x="330155" y="367627"/>
                </a:lnTo>
                <a:lnTo>
                  <a:pt x="335368" y="362400"/>
                </a:lnTo>
                <a:lnTo>
                  <a:pt x="330155" y="357173"/>
                </a:lnTo>
                <a:close/>
              </a:path>
              <a:path w="664209" h="378460">
                <a:moveTo>
                  <a:pt x="297140" y="358916"/>
                </a:moveTo>
                <a:lnTo>
                  <a:pt x="286713" y="360658"/>
                </a:lnTo>
                <a:lnTo>
                  <a:pt x="281500" y="365885"/>
                </a:lnTo>
                <a:lnTo>
                  <a:pt x="286713" y="371112"/>
                </a:lnTo>
                <a:lnTo>
                  <a:pt x="297140" y="371112"/>
                </a:lnTo>
                <a:lnTo>
                  <a:pt x="302353" y="364143"/>
                </a:lnTo>
                <a:lnTo>
                  <a:pt x="297140" y="358916"/>
                </a:lnTo>
                <a:close/>
              </a:path>
              <a:path w="664209" h="378460">
                <a:moveTo>
                  <a:pt x="264124" y="360658"/>
                </a:moveTo>
                <a:lnTo>
                  <a:pt x="262387" y="360658"/>
                </a:lnTo>
                <a:lnTo>
                  <a:pt x="253699" y="362400"/>
                </a:lnTo>
                <a:lnTo>
                  <a:pt x="248485" y="367627"/>
                </a:lnTo>
                <a:lnTo>
                  <a:pt x="253699" y="372854"/>
                </a:lnTo>
                <a:lnTo>
                  <a:pt x="265861" y="372854"/>
                </a:lnTo>
                <a:lnTo>
                  <a:pt x="271075" y="365885"/>
                </a:lnTo>
                <a:lnTo>
                  <a:pt x="264124" y="360658"/>
                </a:lnTo>
                <a:close/>
              </a:path>
              <a:path w="664209" h="378460">
                <a:moveTo>
                  <a:pt x="232846" y="362400"/>
                </a:moveTo>
                <a:lnTo>
                  <a:pt x="222421" y="364143"/>
                </a:lnTo>
                <a:lnTo>
                  <a:pt x="220682" y="364143"/>
                </a:lnTo>
                <a:lnTo>
                  <a:pt x="215470" y="369370"/>
                </a:lnTo>
                <a:lnTo>
                  <a:pt x="222421" y="374597"/>
                </a:lnTo>
                <a:lnTo>
                  <a:pt x="232846" y="374597"/>
                </a:lnTo>
                <a:lnTo>
                  <a:pt x="238060" y="367627"/>
                </a:lnTo>
                <a:lnTo>
                  <a:pt x="232846" y="362400"/>
                </a:lnTo>
                <a:close/>
              </a:path>
              <a:path w="664209" h="378460">
                <a:moveTo>
                  <a:pt x="199831" y="364143"/>
                </a:moveTo>
                <a:lnTo>
                  <a:pt x="189405" y="364143"/>
                </a:lnTo>
                <a:lnTo>
                  <a:pt x="184191" y="371112"/>
                </a:lnTo>
                <a:lnTo>
                  <a:pt x="189405" y="376339"/>
                </a:lnTo>
                <a:lnTo>
                  <a:pt x="199831" y="374597"/>
                </a:lnTo>
                <a:lnTo>
                  <a:pt x="205044" y="369370"/>
                </a:lnTo>
                <a:lnTo>
                  <a:pt x="199831" y="364143"/>
                </a:lnTo>
                <a:close/>
              </a:path>
              <a:path w="664209" h="378460">
                <a:moveTo>
                  <a:pt x="166815" y="365885"/>
                </a:moveTo>
                <a:lnTo>
                  <a:pt x="156390" y="365885"/>
                </a:lnTo>
                <a:lnTo>
                  <a:pt x="151176" y="371112"/>
                </a:lnTo>
                <a:lnTo>
                  <a:pt x="156390" y="376339"/>
                </a:lnTo>
                <a:lnTo>
                  <a:pt x="166815" y="376339"/>
                </a:lnTo>
                <a:lnTo>
                  <a:pt x="172029" y="371112"/>
                </a:lnTo>
                <a:lnTo>
                  <a:pt x="166815" y="365885"/>
                </a:lnTo>
                <a:close/>
              </a:path>
              <a:path w="664209" h="378460">
                <a:moveTo>
                  <a:pt x="133800" y="365885"/>
                </a:moveTo>
                <a:lnTo>
                  <a:pt x="123374" y="365885"/>
                </a:lnTo>
                <a:lnTo>
                  <a:pt x="118162" y="371112"/>
                </a:lnTo>
                <a:lnTo>
                  <a:pt x="123374" y="378081"/>
                </a:lnTo>
                <a:lnTo>
                  <a:pt x="133800" y="376339"/>
                </a:lnTo>
                <a:lnTo>
                  <a:pt x="135538" y="376339"/>
                </a:lnTo>
                <a:lnTo>
                  <a:pt x="140750" y="371112"/>
                </a:lnTo>
                <a:lnTo>
                  <a:pt x="133800" y="365885"/>
                </a:lnTo>
                <a:close/>
              </a:path>
              <a:path w="664209" h="378460">
                <a:moveTo>
                  <a:pt x="102522" y="365885"/>
                </a:moveTo>
                <a:lnTo>
                  <a:pt x="90357" y="367627"/>
                </a:lnTo>
                <a:lnTo>
                  <a:pt x="85145" y="372854"/>
                </a:lnTo>
                <a:lnTo>
                  <a:pt x="92096" y="378081"/>
                </a:lnTo>
                <a:lnTo>
                  <a:pt x="102522" y="378081"/>
                </a:lnTo>
                <a:lnTo>
                  <a:pt x="107735" y="372854"/>
                </a:lnTo>
                <a:lnTo>
                  <a:pt x="102522" y="365885"/>
                </a:lnTo>
                <a:close/>
              </a:path>
              <a:path w="664209" h="378460">
                <a:moveTo>
                  <a:pt x="69507" y="367627"/>
                </a:moveTo>
                <a:lnTo>
                  <a:pt x="59080" y="367627"/>
                </a:lnTo>
                <a:lnTo>
                  <a:pt x="53868" y="372854"/>
                </a:lnTo>
                <a:lnTo>
                  <a:pt x="59080" y="378081"/>
                </a:lnTo>
                <a:lnTo>
                  <a:pt x="69507" y="378081"/>
                </a:lnTo>
                <a:lnTo>
                  <a:pt x="74719" y="372854"/>
                </a:lnTo>
                <a:lnTo>
                  <a:pt x="69507" y="367627"/>
                </a:lnTo>
                <a:close/>
              </a:path>
              <a:path w="664209" h="378460">
                <a:moveTo>
                  <a:pt x="36492" y="367627"/>
                </a:moveTo>
                <a:lnTo>
                  <a:pt x="26065" y="367627"/>
                </a:lnTo>
                <a:lnTo>
                  <a:pt x="20852" y="372854"/>
                </a:lnTo>
                <a:lnTo>
                  <a:pt x="26065" y="378081"/>
                </a:lnTo>
                <a:lnTo>
                  <a:pt x="36492" y="378081"/>
                </a:lnTo>
                <a:lnTo>
                  <a:pt x="41704" y="372854"/>
                </a:lnTo>
                <a:lnTo>
                  <a:pt x="36492" y="367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">
            <a:extLst>
              <a:ext uri="{FF2B5EF4-FFF2-40B4-BE49-F238E27FC236}">
                <a16:creationId xmlns:a16="http://schemas.microsoft.com/office/drawing/2014/main" id="{0C351A30-0FE0-4B28-95BD-96F2C621891B}"/>
              </a:ext>
            </a:extLst>
          </p:cNvPr>
          <p:cNvSpPr/>
          <p:nvPr/>
        </p:nvSpPr>
        <p:spPr>
          <a:xfrm>
            <a:off x="11916357" y="5514900"/>
            <a:ext cx="10795" cy="20955"/>
          </a:xfrm>
          <a:custGeom>
            <a:avLst/>
            <a:gdLst/>
            <a:ahLst/>
            <a:cxnLst/>
            <a:rect l="l" t="t" r="r" b="b"/>
            <a:pathLst>
              <a:path w="10795" h="20954">
                <a:moveTo>
                  <a:pt x="8689" y="0"/>
                </a:moveTo>
                <a:lnTo>
                  <a:pt x="1737" y="0"/>
                </a:lnTo>
                <a:lnTo>
                  <a:pt x="0" y="5227"/>
                </a:lnTo>
                <a:lnTo>
                  <a:pt x="0" y="15680"/>
                </a:lnTo>
                <a:lnTo>
                  <a:pt x="1737" y="19165"/>
                </a:lnTo>
                <a:lnTo>
                  <a:pt x="5213" y="20908"/>
                </a:lnTo>
                <a:lnTo>
                  <a:pt x="8689" y="19165"/>
                </a:lnTo>
                <a:lnTo>
                  <a:pt x="10426" y="15680"/>
                </a:lnTo>
                <a:lnTo>
                  <a:pt x="10426" y="5227"/>
                </a:lnTo>
                <a:lnTo>
                  <a:pt x="8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0">
            <a:extLst>
              <a:ext uri="{FF2B5EF4-FFF2-40B4-BE49-F238E27FC236}">
                <a16:creationId xmlns:a16="http://schemas.microsoft.com/office/drawing/2014/main" id="{CDB16AA3-1620-4335-B36D-EF597194B452}"/>
              </a:ext>
            </a:extLst>
          </p:cNvPr>
          <p:cNvSpPr/>
          <p:nvPr/>
        </p:nvSpPr>
        <p:spPr>
          <a:xfrm>
            <a:off x="11890293" y="550270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5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1">
            <a:extLst>
              <a:ext uri="{FF2B5EF4-FFF2-40B4-BE49-F238E27FC236}">
                <a16:creationId xmlns:a16="http://schemas.microsoft.com/office/drawing/2014/main" id="{88D487EB-3427-46F6-979B-3FAC1CF40221}"/>
              </a:ext>
            </a:extLst>
          </p:cNvPr>
          <p:cNvSpPr/>
          <p:nvPr/>
        </p:nvSpPr>
        <p:spPr>
          <a:xfrm>
            <a:off x="11269948" y="4966072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2">
            <a:extLst>
              <a:ext uri="{FF2B5EF4-FFF2-40B4-BE49-F238E27FC236}">
                <a16:creationId xmlns:a16="http://schemas.microsoft.com/office/drawing/2014/main" id="{461D45D5-8B93-4AB1-8482-63ECCC6FE769}"/>
              </a:ext>
            </a:extLst>
          </p:cNvPr>
          <p:cNvSpPr/>
          <p:nvPr/>
        </p:nvSpPr>
        <p:spPr>
          <a:xfrm>
            <a:off x="11921571" y="5135076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3">
            <a:extLst>
              <a:ext uri="{FF2B5EF4-FFF2-40B4-BE49-F238E27FC236}">
                <a16:creationId xmlns:a16="http://schemas.microsoft.com/office/drawing/2014/main" id="{DA10D0B8-BAF5-4796-8AF5-16C9DDA598B7}"/>
              </a:ext>
            </a:extLst>
          </p:cNvPr>
          <p:cNvSpPr/>
          <p:nvPr/>
        </p:nvSpPr>
        <p:spPr>
          <a:xfrm>
            <a:off x="11890293" y="5124621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6"/>
                </a:lnTo>
                <a:lnTo>
                  <a:pt x="58750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0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4">
            <a:extLst>
              <a:ext uri="{FF2B5EF4-FFF2-40B4-BE49-F238E27FC236}">
                <a16:creationId xmlns:a16="http://schemas.microsoft.com/office/drawing/2014/main" id="{6C9ADA17-7338-4601-B14B-861195645C28}"/>
              </a:ext>
            </a:extLst>
          </p:cNvPr>
          <p:cNvSpPr/>
          <p:nvPr/>
        </p:nvSpPr>
        <p:spPr>
          <a:xfrm>
            <a:off x="11271685" y="4589731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5">
                <a:moveTo>
                  <a:pt x="0" y="0"/>
                </a:moveTo>
                <a:lnTo>
                  <a:pt x="98326" y="983"/>
                </a:lnTo>
                <a:lnTo>
                  <a:pt x="186921" y="3885"/>
                </a:lnTo>
                <a:lnTo>
                  <a:pt x="266225" y="8636"/>
                </a:lnTo>
                <a:lnTo>
                  <a:pt x="336679" y="15166"/>
                </a:lnTo>
                <a:lnTo>
                  <a:pt x="398726" y="23405"/>
                </a:lnTo>
                <a:lnTo>
                  <a:pt x="452807" y="33283"/>
                </a:lnTo>
                <a:lnTo>
                  <a:pt x="499362" y="44728"/>
                </a:lnTo>
                <a:lnTo>
                  <a:pt x="538834" y="57671"/>
                </a:lnTo>
                <a:lnTo>
                  <a:pt x="598292" y="87771"/>
                </a:lnTo>
                <a:lnTo>
                  <a:pt x="634713" y="123020"/>
                </a:lnTo>
                <a:lnTo>
                  <a:pt x="651627" y="162857"/>
                </a:lnTo>
                <a:lnTo>
                  <a:pt x="653872" y="184320"/>
                </a:lnTo>
                <a:lnTo>
                  <a:pt x="652565" y="206719"/>
                </a:lnTo>
                <a:lnTo>
                  <a:pt x="638499" y="255957"/>
                </a:lnTo>
                <a:lnTo>
                  <a:pt x="602518" y="293870"/>
                </a:lnTo>
                <a:lnTo>
                  <a:pt x="553559" y="316822"/>
                </a:lnTo>
                <a:lnTo>
                  <a:pt x="476119" y="336614"/>
                </a:lnTo>
                <a:lnTo>
                  <a:pt x="424439" y="344977"/>
                </a:lnTo>
                <a:lnTo>
                  <a:pt x="362906" y="352133"/>
                </a:lnTo>
                <a:lnTo>
                  <a:pt x="290606" y="357940"/>
                </a:lnTo>
                <a:lnTo>
                  <a:pt x="206629" y="362261"/>
                </a:lnTo>
                <a:lnTo>
                  <a:pt x="110064" y="364956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5">
            <a:extLst>
              <a:ext uri="{FF2B5EF4-FFF2-40B4-BE49-F238E27FC236}">
                <a16:creationId xmlns:a16="http://schemas.microsoft.com/office/drawing/2014/main" id="{26FE2993-2FB1-4014-BB97-CDD54C03E4D2}"/>
              </a:ext>
            </a:extLst>
          </p:cNvPr>
          <p:cNvSpPr/>
          <p:nvPr/>
        </p:nvSpPr>
        <p:spPr>
          <a:xfrm>
            <a:off x="11923308" y="47587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6">
            <a:extLst>
              <a:ext uri="{FF2B5EF4-FFF2-40B4-BE49-F238E27FC236}">
                <a16:creationId xmlns:a16="http://schemas.microsoft.com/office/drawing/2014/main" id="{E2E99EC6-F5AF-4FE1-8437-4F29B8880484}"/>
              </a:ext>
            </a:extLst>
          </p:cNvPr>
          <p:cNvSpPr/>
          <p:nvPr/>
        </p:nvSpPr>
        <p:spPr>
          <a:xfrm>
            <a:off x="11892030" y="474828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7">
            <a:extLst>
              <a:ext uri="{FF2B5EF4-FFF2-40B4-BE49-F238E27FC236}">
                <a16:creationId xmlns:a16="http://schemas.microsoft.com/office/drawing/2014/main" id="{0D093041-1A1D-457C-A437-857A8C37914B}"/>
              </a:ext>
            </a:extLst>
          </p:cNvPr>
          <p:cNvSpPr/>
          <p:nvPr/>
        </p:nvSpPr>
        <p:spPr>
          <a:xfrm>
            <a:off x="11269948" y="4211650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8">
            <a:extLst>
              <a:ext uri="{FF2B5EF4-FFF2-40B4-BE49-F238E27FC236}">
                <a16:creationId xmlns:a16="http://schemas.microsoft.com/office/drawing/2014/main" id="{4EC99ACB-4F9B-48BE-A57B-35DF80AD2C6E}"/>
              </a:ext>
            </a:extLst>
          </p:cNvPr>
          <p:cNvSpPr/>
          <p:nvPr/>
        </p:nvSpPr>
        <p:spPr>
          <a:xfrm>
            <a:off x="11921571" y="4380654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-5430" y="9582"/>
                </a:moveTo>
                <a:lnTo>
                  <a:pt x="5430" y="9582"/>
                </a:lnTo>
              </a:path>
            </a:pathLst>
          </a:custGeom>
          <a:ln w="191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9">
            <a:extLst>
              <a:ext uri="{FF2B5EF4-FFF2-40B4-BE49-F238E27FC236}">
                <a16:creationId xmlns:a16="http://schemas.microsoft.com/office/drawing/2014/main" id="{B9004302-6F3F-4637-A01D-5D089B9BCB23}"/>
              </a:ext>
            </a:extLst>
          </p:cNvPr>
          <p:cNvSpPr/>
          <p:nvPr/>
        </p:nvSpPr>
        <p:spPr>
          <a:xfrm>
            <a:off x="11890293" y="437020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0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0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">
            <a:extLst>
              <a:ext uri="{FF2B5EF4-FFF2-40B4-BE49-F238E27FC236}">
                <a16:creationId xmlns:a16="http://schemas.microsoft.com/office/drawing/2014/main" id="{142D997E-634A-45EA-9C84-1E303E1B071B}"/>
              </a:ext>
            </a:extLst>
          </p:cNvPr>
          <p:cNvSpPr/>
          <p:nvPr/>
        </p:nvSpPr>
        <p:spPr>
          <a:xfrm>
            <a:off x="11271685" y="3835311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5">
                <a:moveTo>
                  <a:pt x="0" y="0"/>
                </a:moveTo>
                <a:lnTo>
                  <a:pt x="98326" y="983"/>
                </a:lnTo>
                <a:lnTo>
                  <a:pt x="186921" y="3885"/>
                </a:lnTo>
                <a:lnTo>
                  <a:pt x="266225" y="8636"/>
                </a:lnTo>
                <a:lnTo>
                  <a:pt x="336679" y="15166"/>
                </a:lnTo>
                <a:lnTo>
                  <a:pt x="398726" y="23405"/>
                </a:lnTo>
                <a:lnTo>
                  <a:pt x="452807" y="33283"/>
                </a:lnTo>
                <a:lnTo>
                  <a:pt x="499362" y="44728"/>
                </a:lnTo>
                <a:lnTo>
                  <a:pt x="538834" y="57671"/>
                </a:lnTo>
                <a:lnTo>
                  <a:pt x="598292" y="87771"/>
                </a:lnTo>
                <a:lnTo>
                  <a:pt x="634713" y="123020"/>
                </a:lnTo>
                <a:lnTo>
                  <a:pt x="651627" y="162857"/>
                </a:lnTo>
                <a:lnTo>
                  <a:pt x="653872" y="184320"/>
                </a:lnTo>
                <a:lnTo>
                  <a:pt x="652565" y="206719"/>
                </a:lnTo>
                <a:lnTo>
                  <a:pt x="638499" y="255957"/>
                </a:lnTo>
                <a:lnTo>
                  <a:pt x="602518" y="293870"/>
                </a:lnTo>
                <a:lnTo>
                  <a:pt x="553559" y="316822"/>
                </a:lnTo>
                <a:lnTo>
                  <a:pt x="476119" y="336614"/>
                </a:lnTo>
                <a:lnTo>
                  <a:pt x="424439" y="344977"/>
                </a:lnTo>
                <a:lnTo>
                  <a:pt x="362906" y="352133"/>
                </a:lnTo>
                <a:lnTo>
                  <a:pt x="290606" y="357940"/>
                </a:lnTo>
                <a:lnTo>
                  <a:pt x="206629" y="362261"/>
                </a:lnTo>
                <a:lnTo>
                  <a:pt x="110064" y="364956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1">
            <a:extLst>
              <a:ext uri="{FF2B5EF4-FFF2-40B4-BE49-F238E27FC236}">
                <a16:creationId xmlns:a16="http://schemas.microsoft.com/office/drawing/2014/main" id="{218BE092-4CC1-4570-8BFF-EE834DB0F567}"/>
              </a:ext>
            </a:extLst>
          </p:cNvPr>
          <p:cNvSpPr/>
          <p:nvPr/>
        </p:nvSpPr>
        <p:spPr>
          <a:xfrm>
            <a:off x="11923308" y="400431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2">
            <a:extLst>
              <a:ext uri="{FF2B5EF4-FFF2-40B4-BE49-F238E27FC236}">
                <a16:creationId xmlns:a16="http://schemas.microsoft.com/office/drawing/2014/main" id="{74E29481-FD82-48DF-AB36-C955C6F4646E}"/>
              </a:ext>
            </a:extLst>
          </p:cNvPr>
          <p:cNvSpPr/>
          <p:nvPr/>
        </p:nvSpPr>
        <p:spPr>
          <a:xfrm>
            <a:off x="11892030" y="399386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6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3">
            <a:extLst>
              <a:ext uri="{FF2B5EF4-FFF2-40B4-BE49-F238E27FC236}">
                <a16:creationId xmlns:a16="http://schemas.microsoft.com/office/drawing/2014/main" id="{114BE239-C453-4221-975B-BED44734DA3A}"/>
              </a:ext>
            </a:extLst>
          </p:cNvPr>
          <p:cNvSpPr/>
          <p:nvPr/>
        </p:nvSpPr>
        <p:spPr>
          <a:xfrm>
            <a:off x="11271685" y="3457229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4">
            <a:extLst>
              <a:ext uri="{FF2B5EF4-FFF2-40B4-BE49-F238E27FC236}">
                <a16:creationId xmlns:a16="http://schemas.microsoft.com/office/drawing/2014/main" id="{606BF7A9-344F-4129-9E21-1F8E36B4C5A3}"/>
              </a:ext>
            </a:extLst>
          </p:cNvPr>
          <p:cNvSpPr/>
          <p:nvPr/>
        </p:nvSpPr>
        <p:spPr>
          <a:xfrm>
            <a:off x="11923308" y="3626233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-5430" y="9582"/>
                </a:moveTo>
                <a:lnTo>
                  <a:pt x="5430" y="9582"/>
                </a:lnTo>
              </a:path>
            </a:pathLst>
          </a:custGeom>
          <a:ln w="191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5">
            <a:extLst>
              <a:ext uri="{FF2B5EF4-FFF2-40B4-BE49-F238E27FC236}">
                <a16:creationId xmlns:a16="http://schemas.microsoft.com/office/drawing/2014/main" id="{E656FC86-467A-43CF-B50C-99641BB73085}"/>
              </a:ext>
            </a:extLst>
          </p:cNvPr>
          <p:cNvSpPr/>
          <p:nvPr/>
        </p:nvSpPr>
        <p:spPr>
          <a:xfrm>
            <a:off x="11892030" y="361578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6">
            <a:extLst>
              <a:ext uri="{FF2B5EF4-FFF2-40B4-BE49-F238E27FC236}">
                <a16:creationId xmlns:a16="http://schemas.microsoft.com/office/drawing/2014/main" id="{F9EB893B-3E70-48D9-9133-912E8BCC5090}"/>
              </a:ext>
            </a:extLst>
          </p:cNvPr>
          <p:cNvSpPr/>
          <p:nvPr/>
        </p:nvSpPr>
        <p:spPr>
          <a:xfrm>
            <a:off x="11264734" y="3075663"/>
            <a:ext cx="664210" cy="376555"/>
          </a:xfrm>
          <a:custGeom>
            <a:avLst/>
            <a:gdLst/>
            <a:ahLst/>
            <a:cxnLst/>
            <a:rect l="l" t="t" r="r" b="b"/>
            <a:pathLst>
              <a:path w="664209" h="376554">
                <a:moveTo>
                  <a:pt x="15640" y="0"/>
                </a:moveTo>
                <a:lnTo>
                  <a:pt x="5213" y="0"/>
                </a:lnTo>
                <a:lnTo>
                  <a:pt x="1738" y="1742"/>
                </a:lnTo>
                <a:lnTo>
                  <a:pt x="0" y="5227"/>
                </a:lnTo>
                <a:lnTo>
                  <a:pt x="1738" y="8710"/>
                </a:lnTo>
                <a:lnTo>
                  <a:pt x="5213" y="10453"/>
                </a:lnTo>
                <a:lnTo>
                  <a:pt x="15640" y="10453"/>
                </a:lnTo>
                <a:lnTo>
                  <a:pt x="20852" y="5227"/>
                </a:lnTo>
                <a:lnTo>
                  <a:pt x="15640" y="0"/>
                </a:lnTo>
                <a:close/>
              </a:path>
              <a:path w="664209" h="376554">
                <a:moveTo>
                  <a:pt x="48654" y="0"/>
                </a:moveTo>
                <a:lnTo>
                  <a:pt x="38229" y="0"/>
                </a:lnTo>
                <a:lnTo>
                  <a:pt x="33016" y="5227"/>
                </a:lnTo>
                <a:lnTo>
                  <a:pt x="38229" y="10453"/>
                </a:lnTo>
                <a:lnTo>
                  <a:pt x="48654" y="10453"/>
                </a:lnTo>
                <a:lnTo>
                  <a:pt x="53868" y="5227"/>
                </a:lnTo>
                <a:lnTo>
                  <a:pt x="48654" y="0"/>
                </a:lnTo>
                <a:close/>
              </a:path>
              <a:path w="664209" h="376554">
                <a:moveTo>
                  <a:pt x="81671" y="0"/>
                </a:moveTo>
                <a:lnTo>
                  <a:pt x="71244" y="0"/>
                </a:lnTo>
                <a:lnTo>
                  <a:pt x="64293" y="5227"/>
                </a:lnTo>
                <a:lnTo>
                  <a:pt x="69507" y="10453"/>
                </a:lnTo>
                <a:lnTo>
                  <a:pt x="81671" y="10453"/>
                </a:lnTo>
                <a:lnTo>
                  <a:pt x="86883" y="5227"/>
                </a:lnTo>
                <a:lnTo>
                  <a:pt x="81671" y="0"/>
                </a:lnTo>
                <a:close/>
              </a:path>
              <a:path w="664209" h="376554">
                <a:moveTo>
                  <a:pt x="114686" y="0"/>
                </a:moveTo>
                <a:lnTo>
                  <a:pt x="102522" y="0"/>
                </a:lnTo>
                <a:lnTo>
                  <a:pt x="97309" y="5227"/>
                </a:lnTo>
                <a:lnTo>
                  <a:pt x="102522" y="10453"/>
                </a:lnTo>
                <a:lnTo>
                  <a:pt x="109472" y="10453"/>
                </a:lnTo>
                <a:lnTo>
                  <a:pt x="112948" y="12195"/>
                </a:lnTo>
                <a:lnTo>
                  <a:pt x="119899" y="6968"/>
                </a:lnTo>
                <a:lnTo>
                  <a:pt x="114686" y="0"/>
                </a:lnTo>
                <a:close/>
              </a:path>
              <a:path w="664209" h="376554">
                <a:moveTo>
                  <a:pt x="145963" y="1742"/>
                </a:moveTo>
                <a:lnTo>
                  <a:pt x="135538" y="1742"/>
                </a:lnTo>
                <a:lnTo>
                  <a:pt x="130324" y="6968"/>
                </a:lnTo>
                <a:lnTo>
                  <a:pt x="135538" y="12195"/>
                </a:lnTo>
                <a:lnTo>
                  <a:pt x="145963" y="12195"/>
                </a:lnTo>
                <a:lnTo>
                  <a:pt x="151176" y="6968"/>
                </a:lnTo>
                <a:lnTo>
                  <a:pt x="145963" y="1742"/>
                </a:lnTo>
                <a:close/>
              </a:path>
              <a:path w="664209" h="376554">
                <a:moveTo>
                  <a:pt x="168553" y="1742"/>
                </a:moveTo>
                <a:lnTo>
                  <a:pt x="163341" y="6968"/>
                </a:lnTo>
                <a:lnTo>
                  <a:pt x="168553" y="13938"/>
                </a:lnTo>
                <a:lnTo>
                  <a:pt x="178979" y="13938"/>
                </a:lnTo>
                <a:lnTo>
                  <a:pt x="184191" y="8710"/>
                </a:lnTo>
                <a:lnTo>
                  <a:pt x="178979" y="3483"/>
                </a:lnTo>
                <a:lnTo>
                  <a:pt x="168553" y="1742"/>
                </a:lnTo>
                <a:close/>
              </a:path>
              <a:path w="664209" h="376554">
                <a:moveTo>
                  <a:pt x="211996" y="3483"/>
                </a:moveTo>
                <a:lnTo>
                  <a:pt x="201569" y="3483"/>
                </a:lnTo>
                <a:lnTo>
                  <a:pt x="194618" y="8710"/>
                </a:lnTo>
                <a:lnTo>
                  <a:pt x="199831" y="13938"/>
                </a:lnTo>
                <a:lnTo>
                  <a:pt x="203306" y="13938"/>
                </a:lnTo>
                <a:lnTo>
                  <a:pt x="211996" y="15680"/>
                </a:lnTo>
                <a:lnTo>
                  <a:pt x="217208" y="10453"/>
                </a:lnTo>
                <a:lnTo>
                  <a:pt x="211996" y="3483"/>
                </a:lnTo>
                <a:close/>
              </a:path>
              <a:path w="664209" h="376554">
                <a:moveTo>
                  <a:pt x="232846" y="5227"/>
                </a:moveTo>
                <a:lnTo>
                  <a:pt x="227634" y="10453"/>
                </a:lnTo>
                <a:lnTo>
                  <a:pt x="232846" y="15680"/>
                </a:lnTo>
                <a:lnTo>
                  <a:pt x="243273" y="17423"/>
                </a:lnTo>
                <a:lnTo>
                  <a:pt x="250223" y="12195"/>
                </a:lnTo>
                <a:lnTo>
                  <a:pt x="245010" y="6968"/>
                </a:lnTo>
                <a:lnTo>
                  <a:pt x="232846" y="5227"/>
                </a:lnTo>
                <a:close/>
              </a:path>
              <a:path w="664209" h="376554">
                <a:moveTo>
                  <a:pt x="265861" y="6968"/>
                </a:moveTo>
                <a:lnTo>
                  <a:pt x="260649" y="12195"/>
                </a:lnTo>
                <a:lnTo>
                  <a:pt x="265861" y="19164"/>
                </a:lnTo>
                <a:lnTo>
                  <a:pt x="276288" y="19164"/>
                </a:lnTo>
                <a:lnTo>
                  <a:pt x="281500" y="13938"/>
                </a:lnTo>
                <a:lnTo>
                  <a:pt x="276288" y="8710"/>
                </a:lnTo>
                <a:lnTo>
                  <a:pt x="265861" y="6968"/>
                </a:lnTo>
                <a:close/>
              </a:path>
              <a:path w="664209" h="376554">
                <a:moveTo>
                  <a:pt x="309304" y="10453"/>
                </a:moveTo>
                <a:lnTo>
                  <a:pt x="298877" y="10453"/>
                </a:lnTo>
                <a:lnTo>
                  <a:pt x="291928" y="15680"/>
                </a:lnTo>
                <a:lnTo>
                  <a:pt x="297140" y="20908"/>
                </a:lnTo>
                <a:lnTo>
                  <a:pt x="309304" y="22649"/>
                </a:lnTo>
                <a:lnTo>
                  <a:pt x="314516" y="17423"/>
                </a:lnTo>
                <a:lnTo>
                  <a:pt x="309304" y="10453"/>
                </a:lnTo>
                <a:close/>
              </a:path>
              <a:path w="664209" h="376554">
                <a:moveTo>
                  <a:pt x="342319" y="13938"/>
                </a:moveTo>
                <a:lnTo>
                  <a:pt x="331892" y="13938"/>
                </a:lnTo>
                <a:lnTo>
                  <a:pt x="324943" y="17423"/>
                </a:lnTo>
                <a:lnTo>
                  <a:pt x="330155" y="24392"/>
                </a:lnTo>
                <a:lnTo>
                  <a:pt x="340582" y="26135"/>
                </a:lnTo>
                <a:lnTo>
                  <a:pt x="347532" y="20908"/>
                </a:lnTo>
                <a:lnTo>
                  <a:pt x="342319" y="13938"/>
                </a:lnTo>
                <a:close/>
              </a:path>
              <a:path w="664209" h="376554">
                <a:moveTo>
                  <a:pt x="363171" y="17423"/>
                </a:moveTo>
                <a:lnTo>
                  <a:pt x="357958" y="22649"/>
                </a:lnTo>
                <a:lnTo>
                  <a:pt x="361433" y="27876"/>
                </a:lnTo>
                <a:lnTo>
                  <a:pt x="373598" y="29620"/>
                </a:lnTo>
                <a:lnTo>
                  <a:pt x="378810" y="24392"/>
                </a:lnTo>
                <a:lnTo>
                  <a:pt x="373598" y="19164"/>
                </a:lnTo>
                <a:lnTo>
                  <a:pt x="363171" y="17423"/>
                </a:lnTo>
                <a:close/>
              </a:path>
              <a:path w="664209" h="376554">
                <a:moveTo>
                  <a:pt x="396186" y="20908"/>
                </a:moveTo>
                <a:lnTo>
                  <a:pt x="389237" y="26135"/>
                </a:lnTo>
                <a:lnTo>
                  <a:pt x="394449" y="33103"/>
                </a:lnTo>
                <a:lnTo>
                  <a:pt x="404875" y="34846"/>
                </a:lnTo>
                <a:lnTo>
                  <a:pt x="411825" y="29620"/>
                </a:lnTo>
                <a:lnTo>
                  <a:pt x="406613" y="22649"/>
                </a:lnTo>
                <a:lnTo>
                  <a:pt x="396186" y="20908"/>
                </a:lnTo>
                <a:close/>
              </a:path>
              <a:path w="664209" h="376554">
                <a:moveTo>
                  <a:pt x="429202" y="26135"/>
                </a:moveTo>
                <a:lnTo>
                  <a:pt x="422252" y="31361"/>
                </a:lnTo>
                <a:lnTo>
                  <a:pt x="425726" y="38331"/>
                </a:lnTo>
                <a:lnTo>
                  <a:pt x="437890" y="40073"/>
                </a:lnTo>
                <a:lnTo>
                  <a:pt x="443104" y="34846"/>
                </a:lnTo>
                <a:lnTo>
                  <a:pt x="439628" y="29620"/>
                </a:lnTo>
                <a:lnTo>
                  <a:pt x="429202" y="26135"/>
                </a:lnTo>
                <a:close/>
              </a:path>
              <a:path w="664209" h="376554">
                <a:moveTo>
                  <a:pt x="460480" y="33103"/>
                </a:moveTo>
                <a:lnTo>
                  <a:pt x="453530" y="38331"/>
                </a:lnTo>
                <a:lnTo>
                  <a:pt x="458743" y="43557"/>
                </a:lnTo>
                <a:lnTo>
                  <a:pt x="469169" y="47042"/>
                </a:lnTo>
                <a:lnTo>
                  <a:pt x="474381" y="41816"/>
                </a:lnTo>
                <a:lnTo>
                  <a:pt x="470907" y="34846"/>
                </a:lnTo>
                <a:lnTo>
                  <a:pt x="460480" y="33103"/>
                </a:lnTo>
                <a:close/>
              </a:path>
              <a:path w="664209" h="376554">
                <a:moveTo>
                  <a:pt x="491757" y="40073"/>
                </a:moveTo>
                <a:lnTo>
                  <a:pt x="486545" y="45300"/>
                </a:lnTo>
                <a:lnTo>
                  <a:pt x="490020" y="50526"/>
                </a:lnTo>
                <a:lnTo>
                  <a:pt x="500447" y="54011"/>
                </a:lnTo>
                <a:lnTo>
                  <a:pt x="507396" y="50526"/>
                </a:lnTo>
                <a:lnTo>
                  <a:pt x="503922" y="43557"/>
                </a:lnTo>
                <a:lnTo>
                  <a:pt x="502184" y="43557"/>
                </a:lnTo>
                <a:lnTo>
                  <a:pt x="491757" y="40073"/>
                </a:lnTo>
                <a:close/>
              </a:path>
              <a:path w="664209" h="376554">
                <a:moveTo>
                  <a:pt x="524774" y="50526"/>
                </a:moveTo>
                <a:lnTo>
                  <a:pt x="517823" y="54011"/>
                </a:lnTo>
                <a:lnTo>
                  <a:pt x="521298" y="60981"/>
                </a:lnTo>
                <a:lnTo>
                  <a:pt x="529987" y="64465"/>
                </a:lnTo>
                <a:lnTo>
                  <a:pt x="536936" y="60981"/>
                </a:lnTo>
                <a:lnTo>
                  <a:pt x="535199" y="54011"/>
                </a:lnTo>
                <a:lnTo>
                  <a:pt x="524774" y="50526"/>
                </a:lnTo>
                <a:close/>
              </a:path>
              <a:path w="664209" h="376554">
                <a:moveTo>
                  <a:pt x="554314" y="60981"/>
                </a:moveTo>
                <a:lnTo>
                  <a:pt x="547363" y="64465"/>
                </a:lnTo>
                <a:lnTo>
                  <a:pt x="550839" y="71434"/>
                </a:lnTo>
                <a:lnTo>
                  <a:pt x="559527" y="74919"/>
                </a:lnTo>
                <a:lnTo>
                  <a:pt x="561265" y="74919"/>
                </a:lnTo>
                <a:lnTo>
                  <a:pt x="568215" y="73177"/>
                </a:lnTo>
                <a:lnTo>
                  <a:pt x="564741" y="66207"/>
                </a:lnTo>
                <a:lnTo>
                  <a:pt x="563002" y="64465"/>
                </a:lnTo>
                <a:lnTo>
                  <a:pt x="554314" y="60981"/>
                </a:lnTo>
                <a:close/>
              </a:path>
              <a:path w="664209" h="376554">
                <a:moveTo>
                  <a:pt x="585591" y="74919"/>
                </a:moveTo>
                <a:lnTo>
                  <a:pt x="576903" y="76662"/>
                </a:lnTo>
                <a:lnTo>
                  <a:pt x="580379" y="85373"/>
                </a:lnTo>
                <a:lnTo>
                  <a:pt x="589067" y="90600"/>
                </a:lnTo>
                <a:lnTo>
                  <a:pt x="596018" y="88858"/>
                </a:lnTo>
                <a:lnTo>
                  <a:pt x="594281" y="80147"/>
                </a:lnTo>
                <a:lnTo>
                  <a:pt x="585591" y="74919"/>
                </a:lnTo>
                <a:close/>
              </a:path>
              <a:path w="664209" h="376554">
                <a:moveTo>
                  <a:pt x="613394" y="94084"/>
                </a:moveTo>
                <a:lnTo>
                  <a:pt x="606444" y="94084"/>
                </a:lnTo>
                <a:lnTo>
                  <a:pt x="606444" y="102796"/>
                </a:lnTo>
                <a:lnTo>
                  <a:pt x="613394" y="108023"/>
                </a:lnTo>
                <a:lnTo>
                  <a:pt x="622082" y="108023"/>
                </a:lnTo>
                <a:lnTo>
                  <a:pt x="622082" y="101053"/>
                </a:lnTo>
                <a:lnTo>
                  <a:pt x="620345" y="99311"/>
                </a:lnTo>
                <a:lnTo>
                  <a:pt x="613394" y="94084"/>
                </a:lnTo>
                <a:close/>
              </a:path>
              <a:path w="664209" h="376554">
                <a:moveTo>
                  <a:pt x="637721" y="116734"/>
                </a:moveTo>
                <a:lnTo>
                  <a:pt x="629034" y="116734"/>
                </a:lnTo>
                <a:lnTo>
                  <a:pt x="629034" y="123704"/>
                </a:lnTo>
                <a:lnTo>
                  <a:pt x="632509" y="125446"/>
                </a:lnTo>
                <a:lnTo>
                  <a:pt x="635984" y="132415"/>
                </a:lnTo>
                <a:lnTo>
                  <a:pt x="642934" y="132415"/>
                </a:lnTo>
                <a:lnTo>
                  <a:pt x="644673" y="125446"/>
                </a:lnTo>
                <a:lnTo>
                  <a:pt x="639460" y="118477"/>
                </a:lnTo>
                <a:lnTo>
                  <a:pt x="637721" y="116734"/>
                </a:lnTo>
                <a:close/>
              </a:path>
              <a:path w="664209" h="376554">
                <a:moveTo>
                  <a:pt x="648148" y="142869"/>
                </a:moveTo>
                <a:lnTo>
                  <a:pt x="644673" y="149838"/>
                </a:lnTo>
                <a:lnTo>
                  <a:pt x="648148" y="155065"/>
                </a:lnTo>
                <a:lnTo>
                  <a:pt x="648148" y="160291"/>
                </a:lnTo>
                <a:lnTo>
                  <a:pt x="655099" y="163776"/>
                </a:lnTo>
                <a:lnTo>
                  <a:pt x="658573" y="156808"/>
                </a:lnTo>
                <a:lnTo>
                  <a:pt x="658573" y="151580"/>
                </a:lnTo>
                <a:lnTo>
                  <a:pt x="655099" y="146354"/>
                </a:lnTo>
                <a:lnTo>
                  <a:pt x="648148" y="142869"/>
                </a:lnTo>
                <a:close/>
              </a:path>
              <a:path w="664209" h="376554">
                <a:moveTo>
                  <a:pt x="656836" y="174231"/>
                </a:moveTo>
                <a:lnTo>
                  <a:pt x="653360" y="179457"/>
                </a:lnTo>
                <a:lnTo>
                  <a:pt x="653360" y="189911"/>
                </a:lnTo>
                <a:lnTo>
                  <a:pt x="658573" y="195138"/>
                </a:lnTo>
                <a:lnTo>
                  <a:pt x="663787" y="189911"/>
                </a:lnTo>
                <a:lnTo>
                  <a:pt x="663787" y="179457"/>
                </a:lnTo>
                <a:lnTo>
                  <a:pt x="656836" y="174231"/>
                </a:lnTo>
                <a:close/>
              </a:path>
              <a:path w="664209" h="376554">
                <a:moveTo>
                  <a:pt x="658573" y="207335"/>
                </a:moveTo>
                <a:lnTo>
                  <a:pt x="651623" y="210820"/>
                </a:lnTo>
                <a:lnTo>
                  <a:pt x="649885" y="221273"/>
                </a:lnTo>
                <a:lnTo>
                  <a:pt x="655099" y="228243"/>
                </a:lnTo>
                <a:lnTo>
                  <a:pt x="660312" y="223015"/>
                </a:lnTo>
                <a:lnTo>
                  <a:pt x="662049" y="212562"/>
                </a:lnTo>
                <a:lnTo>
                  <a:pt x="658573" y="207335"/>
                </a:lnTo>
                <a:close/>
              </a:path>
              <a:path w="664209" h="376554">
                <a:moveTo>
                  <a:pt x="651623" y="238696"/>
                </a:moveTo>
                <a:lnTo>
                  <a:pt x="644673" y="242181"/>
                </a:lnTo>
                <a:lnTo>
                  <a:pt x="644673" y="245664"/>
                </a:lnTo>
                <a:lnTo>
                  <a:pt x="641197" y="252634"/>
                </a:lnTo>
                <a:lnTo>
                  <a:pt x="644673" y="259604"/>
                </a:lnTo>
                <a:lnTo>
                  <a:pt x="651623" y="256119"/>
                </a:lnTo>
                <a:lnTo>
                  <a:pt x="655099" y="249149"/>
                </a:lnTo>
                <a:lnTo>
                  <a:pt x="655099" y="245664"/>
                </a:lnTo>
                <a:lnTo>
                  <a:pt x="651623" y="238696"/>
                </a:lnTo>
                <a:close/>
              </a:path>
              <a:path w="664209" h="376554">
                <a:moveTo>
                  <a:pt x="639460" y="268315"/>
                </a:moveTo>
                <a:lnTo>
                  <a:pt x="632509" y="270057"/>
                </a:lnTo>
                <a:lnTo>
                  <a:pt x="629034" y="275285"/>
                </a:lnTo>
                <a:lnTo>
                  <a:pt x="625558" y="277027"/>
                </a:lnTo>
                <a:lnTo>
                  <a:pt x="625558" y="285738"/>
                </a:lnTo>
                <a:lnTo>
                  <a:pt x="634246" y="285738"/>
                </a:lnTo>
                <a:lnTo>
                  <a:pt x="637721" y="280511"/>
                </a:lnTo>
                <a:lnTo>
                  <a:pt x="641197" y="277027"/>
                </a:lnTo>
                <a:lnTo>
                  <a:pt x="639460" y="268315"/>
                </a:lnTo>
                <a:close/>
              </a:path>
              <a:path w="664209" h="376554">
                <a:moveTo>
                  <a:pt x="609920" y="290965"/>
                </a:moveTo>
                <a:lnTo>
                  <a:pt x="602968" y="296191"/>
                </a:lnTo>
                <a:lnTo>
                  <a:pt x="601230" y="297935"/>
                </a:lnTo>
                <a:lnTo>
                  <a:pt x="599493" y="304904"/>
                </a:lnTo>
                <a:lnTo>
                  <a:pt x="606444" y="306647"/>
                </a:lnTo>
                <a:lnTo>
                  <a:pt x="608181" y="304904"/>
                </a:lnTo>
                <a:lnTo>
                  <a:pt x="616869" y="299676"/>
                </a:lnTo>
                <a:lnTo>
                  <a:pt x="616869" y="292708"/>
                </a:lnTo>
                <a:lnTo>
                  <a:pt x="609920" y="290965"/>
                </a:lnTo>
                <a:close/>
              </a:path>
              <a:path w="664209" h="376554">
                <a:moveTo>
                  <a:pt x="582117" y="306647"/>
                </a:moveTo>
                <a:lnTo>
                  <a:pt x="573429" y="311873"/>
                </a:lnTo>
                <a:lnTo>
                  <a:pt x="569953" y="318843"/>
                </a:lnTo>
                <a:lnTo>
                  <a:pt x="576903" y="320584"/>
                </a:lnTo>
                <a:lnTo>
                  <a:pt x="587329" y="317101"/>
                </a:lnTo>
                <a:lnTo>
                  <a:pt x="589067" y="310131"/>
                </a:lnTo>
                <a:lnTo>
                  <a:pt x="582117" y="306647"/>
                </a:lnTo>
                <a:close/>
              </a:path>
              <a:path w="664209" h="376554">
                <a:moveTo>
                  <a:pt x="552576" y="318843"/>
                </a:moveTo>
                <a:lnTo>
                  <a:pt x="542150" y="322328"/>
                </a:lnTo>
                <a:lnTo>
                  <a:pt x="538675" y="329297"/>
                </a:lnTo>
                <a:lnTo>
                  <a:pt x="545626" y="332781"/>
                </a:lnTo>
                <a:lnTo>
                  <a:pt x="556051" y="329297"/>
                </a:lnTo>
                <a:lnTo>
                  <a:pt x="559527" y="322328"/>
                </a:lnTo>
                <a:lnTo>
                  <a:pt x="552576" y="318843"/>
                </a:lnTo>
                <a:close/>
              </a:path>
              <a:path w="664209" h="376554">
                <a:moveTo>
                  <a:pt x="521298" y="327554"/>
                </a:moveTo>
                <a:lnTo>
                  <a:pt x="510872" y="331039"/>
                </a:lnTo>
                <a:lnTo>
                  <a:pt x="507396" y="336265"/>
                </a:lnTo>
                <a:lnTo>
                  <a:pt x="514348" y="341492"/>
                </a:lnTo>
                <a:lnTo>
                  <a:pt x="524774" y="338009"/>
                </a:lnTo>
                <a:lnTo>
                  <a:pt x="528250" y="331039"/>
                </a:lnTo>
                <a:lnTo>
                  <a:pt x="521298" y="327554"/>
                </a:lnTo>
                <a:close/>
              </a:path>
              <a:path w="664209" h="376554">
                <a:moveTo>
                  <a:pt x="490020" y="334524"/>
                </a:moveTo>
                <a:lnTo>
                  <a:pt x="484808" y="336265"/>
                </a:lnTo>
                <a:lnTo>
                  <a:pt x="479595" y="336265"/>
                </a:lnTo>
                <a:lnTo>
                  <a:pt x="476119" y="343235"/>
                </a:lnTo>
                <a:lnTo>
                  <a:pt x="481332" y="348462"/>
                </a:lnTo>
                <a:lnTo>
                  <a:pt x="491757" y="344977"/>
                </a:lnTo>
                <a:lnTo>
                  <a:pt x="496971" y="339750"/>
                </a:lnTo>
                <a:lnTo>
                  <a:pt x="490020" y="334524"/>
                </a:lnTo>
                <a:close/>
              </a:path>
              <a:path w="664209" h="376554">
                <a:moveTo>
                  <a:pt x="458743" y="341492"/>
                </a:moveTo>
                <a:lnTo>
                  <a:pt x="448317" y="341492"/>
                </a:lnTo>
                <a:lnTo>
                  <a:pt x="443104" y="348462"/>
                </a:lnTo>
                <a:lnTo>
                  <a:pt x="450054" y="353689"/>
                </a:lnTo>
                <a:lnTo>
                  <a:pt x="460480" y="351947"/>
                </a:lnTo>
                <a:lnTo>
                  <a:pt x="463956" y="344977"/>
                </a:lnTo>
                <a:lnTo>
                  <a:pt x="458743" y="341492"/>
                </a:lnTo>
                <a:close/>
              </a:path>
              <a:path w="664209" h="376554">
                <a:moveTo>
                  <a:pt x="425726" y="344977"/>
                </a:moveTo>
                <a:lnTo>
                  <a:pt x="415301" y="346720"/>
                </a:lnTo>
                <a:lnTo>
                  <a:pt x="411825" y="353689"/>
                </a:lnTo>
                <a:lnTo>
                  <a:pt x="417038" y="357174"/>
                </a:lnTo>
                <a:lnTo>
                  <a:pt x="427464" y="355431"/>
                </a:lnTo>
                <a:lnTo>
                  <a:pt x="432678" y="350205"/>
                </a:lnTo>
                <a:lnTo>
                  <a:pt x="425726" y="344977"/>
                </a:lnTo>
                <a:close/>
              </a:path>
              <a:path w="664209" h="376554">
                <a:moveTo>
                  <a:pt x="394449" y="350205"/>
                </a:moveTo>
                <a:lnTo>
                  <a:pt x="384023" y="350205"/>
                </a:lnTo>
                <a:lnTo>
                  <a:pt x="378810" y="357174"/>
                </a:lnTo>
                <a:lnTo>
                  <a:pt x="384023" y="360658"/>
                </a:lnTo>
                <a:lnTo>
                  <a:pt x="396186" y="360658"/>
                </a:lnTo>
                <a:lnTo>
                  <a:pt x="399662" y="353689"/>
                </a:lnTo>
                <a:lnTo>
                  <a:pt x="394449" y="350205"/>
                </a:lnTo>
                <a:close/>
              </a:path>
              <a:path w="664209" h="376554">
                <a:moveTo>
                  <a:pt x="361433" y="351947"/>
                </a:moveTo>
                <a:lnTo>
                  <a:pt x="351007" y="353689"/>
                </a:lnTo>
                <a:lnTo>
                  <a:pt x="345794" y="358915"/>
                </a:lnTo>
                <a:lnTo>
                  <a:pt x="352746" y="364143"/>
                </a:lnTo>
                <a:lnTo>
                  <a:pt x="363171" y="364143"/>
                </a:lnTo>
                <a:lnTo>
                  <a:pt x="368385" y="357174"/>
                </a:lnTo>
                <a:lnTo>
                  <a:pt x="361433" y="351947"/>
                </a:lnTo>
                <a:close/>
              </a:path>
              <a:path w="664209" h="376554">
                <a:moveTo>
                  <a:pt x="330155" y="355431"/>
                </a:moveTo>
                <a:lnTo>
                  <a:pt x="317992" y="357174"/>
                </a:lnTo>
                <a:lnTo>
                  <a:pt x="314516" y="362400"/>
                </a:lnTo>
                <a:lnTo>
                  <a:pt x="319730" y="367628"/>
                </a:lnTo>
                <a:lnTo>
                  <a:pt x="330155" y="365885"/>
                </a:lnTo>
                <a:lnTo>
                  <a:pt x="335368" y="360658"/>
                </a:lnTo>
                <a:lnTo>
                  <a:pt x="330155" y="355431"/>
                </a:lnTo>
                <a:close/>
              </a:path>
              <a:path w="664209" h="376554">
                <a:moveTo>
                  <a:pt x="297140" y="357174"/>
                </a:moveTo>
                <a:lnTo>
                  <a:pt x="286713" y="358915"/>
                </a:lnTo>
                <a:lnTo>
                  <a:pt x="281500" y="364143"/>
                </a:lnTo>
                <a:lnTo>
                  <a:pt x="286713" y="369370"/>
                </a:lnTo>
                <a:lnTo>
                  <a:pt x="297140" y="369370"/>
                </a:lnTo>
                <a:lnTo>
                  <a:pt x="302353" y="362400"/>
                </a:lnTo>
                <a:lnTo>
                  <a:pt x="297140" y="357174"/>
                </a:lnTo>
                <a:close/>
              </a:path>
              <a:path w="664209" h="376554">
                <a:moveTo>
                  <a:pt x="264124" y="360658"/>
                </a:moveTo>
                <a:lnTo>
                  <a:pt x="253699" y="360658"/>
                </a:lnTo>
                <a:lnTo>
                  <a:pt x="248485" y="365885"/>
                </a:lnTo>
                <a:lnTo>
                  <a:pt x="253699" y="371111"/>
                </a:lnTo>
                <a:lnTo>
                  <a:pt x="265861" y="371111"/>
                </a:lnTo>
                <a:lnTo>
                  <a:pt x="271075" y="365885"/>
                </a:lnTo>
                <a:lnTo>
                  <a:pt x="264124" y="360658"/>
                </a:lnTo>
                <a:close/>
              </a:path>
              <a:path w="664209" h="376554">
                <a:moveTo>
                  <a:pt x="232846" y="362400"/>
                </a:moveTo>
                <a:lnTo>
                  <a:pt x="220682" y="362400"/>
                </a:lnTo>
                <a:lnTo>
                  <a:pt x="215470" y="367628"/>
                </a:lnTo>
                <a:lnTo>
                  <a:pt x="222421" y="372855"/>
                </a:lnTo>
                <a:lnTo>
                  <a:pt x="232846" y="372855"/>
                </a:lnTo>
                <a:lnTo>
                  <a:pt x="238060" y="365885"/>
                </a:lnTo>
                <a:lnTo>
                  <a:pt x="232846" y="362400"/>
                </a:lnTo>
                <a:close/>
              </a:path>
              <a:path w="664209" h="376554">
                <a:moveTo>
                  <a:pt x="199831" y="362400"/>
                </a:moveTo>
                <a:lnTo>
                  <a:pt x="189405" y="362400"/>
                </a:lnTo>
                <a:lnTo>
                  <a:pt x="184191" y="369370"/>
                </a:lnTo>
                <a:lnTo>
                  <a:pt x="189405" y="374596"/>
                </a:lnTo>
                <a:lnTo>
                  <a:pt x="199831" y="374596"/>
                </a:lnTo>
                <a:lnTo>
                  <a:pt x="205044" y="367628"/>
                </a:lnTo>
                <a:lnTo>
                  <a:pt x="199831" y="362400"/>
                </a:lnTo>
                <a:close/>
              </a:path>
              <a:path w="664209" h="376554">
                <a:moveTo>
                  <a:pt x="166815" y="364143"/>
                </a:moveTo>
                <a:lnTo>
                  <a:pt x="156390" y="364143"/>
                </a:lnTo>
                <a:lnTo>
                  <a:pt x="151176" y="369370"/>
                </a:lnTo>
                <a:lnTo>
                  <a:pt x="156390" y="374596"/>
                </a:lnTo>
                <a:lnTo>
                  <a:pt x="166815" y="374596"/>
                </a:lnTo>
                <a:lnTo>
                  <a:pt x="172029" y="369370"/>
                </a:lnTo>
                <a:lnTo>
                  <a:pt x="166815" y="364143"/>
                </a:lnTo>
                <a:close/>
              </a:path>
              <a:path w="664209" h="376554">
                <a:moveTo>
                  <a:pt x="133800" y="364143"/>
                </a:moveTo>
                <a:lnTo>
                  <a:pt x="123374" y="364143"/>
                </a:lnTo>
                <a:lnTo>
                  <a:pt x="118162" y="371111"/>
                </a:lnTo>
                <a:lnTo>
                  <a:pt x="123374" y="376339"/>
                </a:lnTo>
                <a:lnTo>
                  <a:pt x="135538" y="376339"/>
                </a:lnTo>
                <a:lnTo>
                  <a:pt x="140750" y="369370"/>
                </a:lnTo>
                <a:lnTo>
                  <a:pt x="133800" y="364143"/>
                </a:lnTo>
                <a:close/>
              </a:path>
              <a:path w="664209" h="376554">
                <a:moveTo>
                  <a:pt x="102522" y="365885"/>
                </a:moveTo>
                <a:lnTo>
                  <a:pt x="90357" y="365885"/>
                </a:lnTo>
                <a:lnTo>
                  <a:pt x="85145" y="371111"/>
                </a:lnTo>
                <a:lnTo>
                  <a:pt x="92096" y="376339"/>
                </a:lnTo>
                <a:lnTo>
                  <a:pt x="102522" y="376339"/>
                </a:lnTo>
                <a:lnTo>
                  <a:pt x="107735" y="371111"/>
                </a:lnTo>
                <a:lnTo>
                  <a:pt x="102522" y="365885"/>
                </a:lnTo>
                <a:close/>
              </a:path>
              <a:path w="664209" h="376554">
                <a:moveTo>
                  <a:pt x="69507" y="365885"/>
                </a:moveTo>
                <a:lnTo>
                  <a:pt x="59080" y="365885"/>
                </a:lnTo>
                <a:lnTo>
                  <a:pt x="53868" y="371111"/>
                </a:lnTo>
                <a:lnTo>
                  <a:pt x="59080" y="376339"/>
                </a:lnTo>
                <a:lnTo>
                  <a:pt x="69507" y="376339"/>
                </a:lnTo>
                <a:lnTo>
                  <a:pt x="74719" y="371111"/>
                </a:lnTo>
                <a:lnTo>
                  <a:pt x="69507" y="365885"/>
                </a:lnTo>
                <a:close/>
              </a:path>
              <a:path w="664209" h="376554">
                <a:moveTo>
                  <a:pt x="36492" y="365885"/>
                </a:moveTo>
                <a:lnTo>
                  <a:pt x="26065" y="365885"/>
                </a:lnTo>
                <a:lnTo>
                  <a:pt x="20852" y="371111"/>
                </a:lnTo>
                <a:lnTo>
                  <a:pt x="26065" y="376339"/>
                </a:lnTo>
                <a:lnTo>
                  <a:pt x="36492" y="376339"/>
                </a:lnTo>
                <a:lnTo>
                  <a:pt x="41704" y="371111"/>
                </a:lnTo>
                <a:lnTo>
                  <a:pt x="36492" y="365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7">
            <a:extLst>
              <a:ext uri="{FF2B5EF4-FFF2-40B4-BE49-F238E27FC236}">
                <a16:creationId xmlns:a16="http://schemas.microsoft.com/office/drawing/2014/main" id="{34623F06-7614-4B03-B1C7-AB01EED5D61C}"/>
              </a:ext>
            </a:extLst>
          </p:cNvPr>
          <p:cNvSpPr/>
          <p:nvPr/>
        </p:nvSpPr>
        <p:spPr>
          <a:xfrm>
            <a:off x="11916357" y="3251636"/>
            <a:ext cx="10795" cy="20955"/>
          </a:xfrm>
          <a:custGeom>
            <a:avLst/>
            <a:gdLst/>
            <a:ahLst/>
            <a:cxnLst/>
            <a:rect l="l" t="t" r="r" b="b"/>
            <a:pathLst>
              <a:path w="10795" h="20954">
                <a:moveTo>
                  <a:pt x="5213" y="0"/>
                </a:moveTo>
                <a:lnTo>
                  <a:pt x="1737" y="1742"/>
                </a:lnTo>
                <a:lnTo>
                  <a:pt x="0" y="5227"/>
                </a:lnTo>
                <a:lnTo>
                  <a:pt x="0" y="15680"/>
                </a:lnTo>
                <a:lnTo>
                  <a:pt x="1737" y="19164"/>
                </a:lnTo>
                <a:lnTo>
                  <a:pt x="5213" y="20908"/>
                </a:lnTo>
                <a:lnTo>
                  <a:pt x="8689" y="19164"/>
                </a:lnTo>
                <a:lnTo>
                  <a:pt x="10426" y="15680"/>
                </a:lnTo>
                <a:lnTo>
                  <a:pt x="10426" y="5227"/>
                </a:lnTo>
                <a:lnTo>
                  <a:pt x="8689" y="1742"/>
                </a:lnTo>
                <a:lnTo>
                  <a:pt x="5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8">
            <a:extLst>
              <a:ext uri="{FF2B5EF4-FFF2-40B4-BE49-F238E27FC236}">
                <a16:creationId xmlns:a16="http://schemas.microsoft.com/office/drawing/2014/main" id="{6AAD6A7B-0D78-4317-A271-831036EE2D2D}"/>
              </a:ext>
            </a:extLst>
          </p:cNvPr>
          <p:cNvSpPr/>
          <p:nvPr/>
        </p:nvSpPr>
        <p:spPr>
          <a:xfrm>
            <a:off x="11890293" y="323943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5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9">
            <a:extLst>
              <a:ext uri="{FF2B5EF4-FFF2-40B4-BE49-F238E27FC236}">
                <a16:creationId xmlns:a16="http://schemas.microsoft.com/office/drawing/2014/main" id="{FF0A68F9-2BC3-4348-BED8-2065D1388832}"/>
              </a:ext>
            </a:extLst>
          </p:cNvPr>
          <p:cNvSpPr/>
          <p:nvPr/>
        </p:nvSpPr>
        <p:spPr>
          <a:xfrm>
            <a:off x="11268210" y="2702808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30">
            <a:extLst>
              <a:ext uri="{FF2B5EF4-FFF2-40B4-BE49-F238E27FC236}">
                <a16:creationId xmlns:a16="http://schemas.microsoft.com/office/drawing/2014/main" id="{2C74F00F-BBAD-4D6E-89EA-2B24FC4A69F9}"/>
              </a:ext>
            </a:extLst>
          </p:cNvPr>
          <p:cNvSpPr/>
          <p:nvPr/>
        </p:nvSpPr>
        <p:spPr>
          <a:xfrm>
            <a:off x="11919833" y="2871813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-5430" y="9582"/>
                </a:moveTo>
                <a:lnTo>
                  <a:pt x="5430" y="9582"/>
                </a:lnTo>
              </a:path>
            </a:pathLst>
          </a:custGeom>
          <a:ln w="191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31">
            <a:extLst>
              <a:ext uri="{FF2B5EF4-FFF2-40B4-BE49-F238E27FC236}">
                <a16:creationId xmlns:a16="http://schemas.microsoft.com/office/drawing/2014/main" id="{2B18501F-9C8B-4B2E-8367-F47576D70813}"/>
              </a:ext>
            </a:extLst>
          </p:cNvPr>
          <p:cNvSpPr/>
          <p:nvPr/>
        </p:nvSpPr>
        <p:spPr>
          <a:xfrm>
            <a:off x="11888556" y="2861358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0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5" y="0"/>
                </a:moveTo>
                <a:lnTo>
                  <a:pt x="47404" y="5880"/>
                </a:lnTo>
                <a:lnTo>
                  <a:pt x="31277" y="7840"/>
                </a:lnTo>
                <a:lnTo>
                  <a:pt x="58750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32">
            <a:extLst>
              <a:ext uri="{FF2B5EF4-FFF2-40B4-BE49-F238E27FC236}">
                <a16:creationId xmlns:a16="http://schemas.microsoft.com/office/drawing/2014/main" id="{303DF54F-C900-4EC7-A13D-A380C2B71839}"/>
              </a:ext>
            </a:extLst>
          </p:cNvPr>
          <p:cNvSpPr/>
          <p:nvPr/>
        </p:nvSpPr>
        <p:spPr>
          <a:xfrm>
            <a:off x="11269948" y="2326468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4">
                <a:moveTo>
                  <a:pt x="0" y="0"/>
                </a:moveTo>
                <a:lnTo>
                  <a:pt x="98326" y="983"/>
                </a:lnTo>
                <a:lnTo>
                  <a:pt x="186921" y="3885"/>
                </a:lnTo>
                <a:lnTo>
                  <a:pt x="266225" y="8636"/>
                </a:lnTo>
                <a:lnTo>
                  <a:pt x="336679" y="15166"/>
                </a:lnTo>
                <a:lnTo>
                  <a:pt x="398726" y="23405"/>
                </a:lnTo>
                <a:lnTo>
                  <a:pt x="452807" y="33283"/>
                </a:lnTo>
                <a:lnTo>
                  <a:pt x="499362" y="44728"/>
                </a:lnTo>
                <a:lnTo>
                  <a:pt x="538834" y="57671"/>
                </a:lnTo>
                <a:lnTo>
                  <a:pt x="598292" y="87771"/>
                </a:lnTo>
                <a:lnTo>
                  <a:pt x="634713" y="123020"/>
                </a:lnTo>
                <a:lnTo>
                  <a:pt x="651627" y="162857"/>
                </a:lnTo>
                <a:lnTo>
                  <a:pt x="653872" y="184320"/>
                </a:lnTo>
                <a:lnTo>
                  <a:pt x="652565" y="206719"/>
                </a:lnTo>
                <a:lnTo>
                  <a:pt x="638499" y="255957"/>
                </a:lnTo>
                <a:lnTo>
                  <a:pt x="602518" y="293870"/>
                </a:lnTo>
                <a:lnTo>
                  <a:pt x="553559" y="316822"/>
                </a:lnTo>
                <a:lnTo>
                  <a:pt x="476119" y="336614"/>
                </a:lnTo>
                <a:lnTo>
                  <a:pt x="424439" y="344977"/>
                </a:lnTo>
                <a:lnTo>
                  <a:pt x="362906" y="352133"/>
                </a:lnTo>
                <a:lnTo>
                  <a:pt x="290606" y="357940"/>
                </a:lnTo>
                <a:lnTo>
                  <a:pt x="206629" y="362261"/>
                </a:lnTo>
                <a:lnTo>
                  <a:pt x="110064" y="364956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33">
            <a:extLst>
              <a:ext uri="{FF2B5EF4-FFF2-40B4-BE49-F238E27FC236}">
                <a16:creationId xmlns:a16="http://schemas.microsoft.com/office/drawing/2014/main" id="{1D9F7B4D-FFEF-49C6-8A5A-C6F4D67BF8F0}"/>
              </a:ext>
            </a:extLst>
          </p:cNvPr>
          <p:cNvSpPr/>
          <p:nvPr/>
        </p:nvSpPr>
        <p:spPr>
          <a:xfrm>
            <a:off x="11921571" y="2495472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34">
            <a:extLst>
              <a:ext uri="{FF2B5EF4-FFF2-40B4-BE49-F238E27FC236}">
                <a16:creationId xmlns:a16="http://schemas.microsoft.com/office/drawing/2014/main" id="{838156FF-0577-4DCA-9034-5EA9F7540E2C}"/>
              </a:ext>
            </a:extLst>
          </p:cNvPr>
          <p:cNvSpPr/>
          <p:nvPr/>
        </p:nvSpPr>
        <p:spPr>
          <a:xfrm>
            <a:off x="11890293" y="248501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5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35">
            <a:extLst>
              <a:ext uri="{FF2B5EF4-FFF2-40B4-BE49-F238E27FC236}">
                <a16:creationId xmlns:a16="http://schemas.microsoft.com/office/drawing/2014/main" id="{E42DC132-E75A-4CFF-AE94-DC30FDBCBF20}"/>
              </a:ext>
            </a:extLst>
          </p:cNvPr>
          <p:cNvSpPr/>
          <p:nvPr/>
        </p:nvSpPr>
        <p:spPr>
          <a:xfrm>
            <a:off x="11269948" y="1948387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36">
            <a:extLst>
              <a:ext uri="{FF2B5EF4-FFF2-40B4-BE49-F238E27FC236}">
                <a16:creationId xmlns:a16="http://schemas.microsoft.com/office/drawing/2014/main" id="{C4DDDF5D-BF8F-4869-A6D4-5F890AF1877A}"/>
              </a:ext>
            </a:extLst>
          </p:cNvPr>
          <p:cNvSpPr/>
          <p:nvPr/>
        </p:nvSpPr>
        <p:spPr>
          <a:xfrm>
            <a:off x="11921571" y="2119133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37">
            <a:extLst>
              <a:ext uri="{FF2B5EF4-FFF2-40B4-BE49-F238E27FC236}">
                <a16:creationId xmlns:a16="http://schemas.microsoft.com/office/drawing/2014/main" id="{738E3A4B-484B-4B53-BCD8-772A68A8AF9A}"/>
              </a:ext>
            </a:extLst>
          </p:cNvPr>
          <p:cNvSpPr/>
          <p:nvPr/>
        </p:nvSpPr>
        <p:spPr>
          <a:xfrm>
            <a:off x="11890293" y="210868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9296" y="6534"/>
                </a:lnTo>
                <a:lnTo>
                  <a:pt x="31278" y="6534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4900"/>
                </a:lnTo>
                <a:lnTo>
                  <a:pt x="31278" y="6534"/>
                </a:lnTo>
                <a:lnTo>
                  <a:pt x="59296" y="6534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38">
            <a:extLst>
              <a:ext uri="{FF2B5EF4-FFF2-40B4-BE49-F238E27FC236}">
                <a16:creationId xmlns:a16="http://schemas.microsoft.com/office/drawing/2014/main" id="{4CAE194C-D085-4F28-961B-E4D01D00B7A3}"/>
              </a:ext>
            </a:extLst>
          </p:cNvPr>
          <p:cNvSpPr/>
          <p:nvPr/>
        </p:nvSpPr>
        <p:spPr>
          <a:xfrm>
            <a:off x="11266473" y="1566820"/>
            <a:ext cx="664210" cy="376555"/>
          </a:xfrm>
          <a:custGeom>
            <a:avLst/>
            <a:gdLst/>
            <a:ahLst/>
            <a:cxnLst/>
            <a:rect l="l" t="t" r="r" b="b"/>
            <a:pathLst>
              <a:path w="664209" h="376555">
                <a:moveTo>
                  <a:pt x="15638" y="0"/>
                </a:moveTo>
                <a:lnTo>
                  <a:pt x="5212" y="0"/>
                </a:lnTo>
                <a:lnTo>
                  <a:pt x="1737" y="1742"/>
                </a:lnTo>
                <a:lnTo>
                  <a:pt x="0" y="5227"/>
                </a:lnTo>
                <a:lnTo>
                  <a:pt x="1737" y="8712"/>
                </a:lnTo>
                <a:lnTo>
                  <a:pt x="5212" y="10453"/>
                </a:lnTo>
                <a:lnTo>
                  <a:pt x="15638" y="10453"/>
                </a:lnTo>
                <a:lnTo>
                  <a:pt x="20850" y="5227"/>
                </a:lnTo>
                <a:lnTo>
                  <a:pt x="15638" y="0"/>
                </a:lnTo>
                <a:close/>
              </a:path>
              <a:path w="664209" h="376555">
                <a:moveTo>
                  <a:pt x="48653" y="0"/>
                </a:moveTo>
                <a:lnTo>
                  <a:pt x="38228" y="0"/>
                </a:lnTo>
                <a:lnTo>
                  <a:pt x="33014" y="5227"/>
                </a:lnTo>
                <a:lnTo>
                  <a:pt x="38228" y="10453"/>
                </a:lnTo>
                <a:lnTo>
                  <a:pt x="48653" y="10453"/>
                </a:lnTo>
                <a:lnTo>
                  <a:pt x="53867" y="5227"/>
                </a:lnTo>
                <a:lnTo>
                  <a:pt x="48653" y="0"/>
                </a:lnTo>
                <a:close/>
              </a:path>
              <a:path w="664209" h="376555">
                <a:moveTo>
                  <a:pt x="81669" y="0"/>
                </a:moveTo>
                <a:lnTo>
                  <a:pt x="69505" y="0"/>
                </a:lnTo>
                <a:lnTo>
                  <a:pt x="64293" y="5227"/>
                </a:lnTo>
                <a:lnTo>
                  <a:pt x="69505" y="10453"/>
                </a:lnTo>
                <a:lnTo>
                  <a:pt x="81669" y="10453"/>
                </a:lnTo>
                <a:lnTo>
                  <a:pt x="86881" y="5227"/>
                </a:lnTo>
                <a:lnTo>
                  <a:pt x="81669" y="0"/>
                </a:lnTo>
                <a:close/>
              </a:path>
              <a:path w="664209" h="376555">
                <a:moveTo>
                  <a:pt x="114686" y="0"/>
                </a:moveTo>
                <a:lnTo>
                  <a:pt x="102520" y="0"/>
                </a:lnTo>
                <a:lnTo>
                  <a:pt x="97308" y="5227"/>
                </a:lnTo>
                <a:lnTo>
                  <a:pt x="102520" y="12197"/>
                </a:lnTo>
                <a:lnTo>
                  <a:pt x="112947" y="12197"/>
                </a:lnTo>
                <a:lnTo>
                  <a:pt x="119898" y="6969"/>
                </a:lnTo>
                <a:lnTo>
                  <a:pt x="114686" y="0"/>
                </a:lnTo>
                <a:close/>
              </a:path>
              <a:path w="664209" h="376555">
                <a:moveTo>
                  <a:pt x="145963" y="1742"/>
                </a:moveTo>
                <a:lnTo>
                  <a:pt x="135536" y="1742"/>
                </a:lnTo>
                <a:lnTo>
                  <a:pt x="130324" y="6969"/>
                </a:lnTo>
                <a:lnTo>
                  <a:pt x="135536" y="12197"/>
                </a:lnTo>
                <a:lnTo>
                  <a:pt x="145963" y="12197"/>
                </a:lnTo>
                <a:lnTo>
                  <a:pt x="151175" y="6969"/>
                </a:lnTo>
                <a:lnTo>
                  <a:pt x="145963" y="1742"/>
                </a:lnTo>
                <a:close/>
              </a:path>
              <a:path w="664209" h="376555">
                <a:moveTo>
                  <a:pt x="168551" y="1742"/>
                </a:moveTo>
                <a:lnTo>
                  <a:pt x="163339" y="6969"/>
                </a:lnTo>
                <a:lnTo>
                  <a:pt x="168551" y="13938"/>
                </a:lnTo>
                <a:lnTo>
                  <a:pt x="178978" y="13938"/>
                </a:lnTo>
                <a:lnTo>
                  <a:pt x="184190" y="8712"/>
                </a:lnTo>
                <a:lnTo>
                  <a:pt x="178978" y="3484"/>
                </a:lnTo>
                <a:lnTo>
                  <a:pt x="168551" y="1742"/>
                </a:lnTo>
                <a:close/>
              </a:path>
              <a:path w="664209" h="376555">
                <a:moveTo>
                  <a:pt x="203305" y="3484"/>
                </a:moveTo>
                <a:lnTo>
                  <a:pt x="201568" y="3484"/>
                </a:lnTo>
                <a:lnTo>
                  <a:pt x="194617" y="8712"/>
                </a:lnTo>
                <a:lnTo>
                  <a:pt x="201568" y="15680"/>
                </a:lnTo>
                <a:lnTo>
                  <a:pt x="210257" y="15680"/>
                </a:lnTo>
                <a:lnTo>
                  <a:pt x="217206" y="10453"/>
                </a:lnTo>
                <a:lnTo>
                  <a:pt x="211994" y="5227"/>
                </a:lnTo>
                <a:lnTo>
                  <a:pt x="203305" y="3484"/>
                </a:lnTo>
                <a:close/>
              </a:path>
              <a:path w="664209" h="376555">
                <a:moveTo>
                  <a:pt x="232845" y="5227"/>
                </a:moveTo>
                <a:lnTo>
                  <a:pt x="227633" y="10453"/>
                </a:lnTo>
                <a:lnTo>
                  <a:pt x="232845" y="15680"/>
                </a:lnTo>
                <a:lnTo>
                  <a:pt x="243272" y="17423"/>
                </a:lnTo>
                <a:lnTo>
                  <a:pt x="248484" y="12197"/>
                </a:lnTo>
                <a:lnTo>
                  <a:pt x="245009" y="6969"/>
                </a:lnTo>
                <a:lnTo>
                  <a:pt x="232845" y="5227"/>
                </a:lnTo>
                <a:close/>
              </a:path>
              <a:path w="664209" h="376555">
                <a:moveTo>
                  <a:pt x="276287" y="8712"/>
                </a:moveTo>
                <a:lnTo>
                  <a:pt x="265861" y="8712"/>
                </a:lnTo>
                <a:lnTo>
                  <a:pt x="260648" y="12197"/>
                </a:lnTo>
                <a:lnTo>
                  <a:pt x="265861" y="19165"/>
                </a:lnTo>
                <a:lnTo>
                  <a:pt x="276287" y="19165"/>
                </a:lnTo>
                <a:lnTo>
                  <a:pt x="281500" y="13938"/>
                </a:lnTo>
                <a:lnTo>
                  <a:pt x="276287" y="8712"/>
                </a:lnTo>
                <a:close/>
              </a:path>
              <a:path w="664209" h="376555">
                <a:moveTo>
                  <a:pt x="298876" y="10453"/>
                </a:moveTo>
                <a:lnTo>
                  <a:pt x="291927" y="15680"/>
                </a:lnTo>
                <a:lnTo>
                  <a:pt x="297139" y="20908"/>
                </a:lnTo>
                <a:lnTo>
                  <a:pt x="307566" y="22650"/>
                </a:lnTo>
                <a:lnTo>
                  <a:pt x="314515" y="17423"/>
                </a:lnTo>
                <a:lnTo>
                  <a:pt x="309303" y="12197"/>
                </a:lnTo>
                <a:lnTo>
                  <a:pt x="298876" y="10453"/>
                </a:lnTo>
                <a:close/>
              </a:path>
              <a:path w="664209" h="376555">
                <a:moveTo>
                  <a:pt x="331892" y="13938"/>
                </a:moveTo>
                <a:lnTo>
                  <a:pt x="324942" y="19165"/>
                </a:lnTo>
                <a:lnTo>
                  <a:pt x="330154" y="24392"/>
                </a:lnTo>
                <a:lnTo>
                  <a:pt x="340580" y="26134"/>
                </a:lnTo>
                <a:lnTo>
                  <a:pt x="345794" y="20908"/>
                </a:lnTo>
                <a:lnTo>
                  <a:pt x="342318" y="15680"/>
                </a:lnTo>
                <a:lnTo>
                  <a:pt x="331892" y="13938"/>
                </a:lnTo>
                <a:close/>
              </a:path>
              <a:path w="664209" h="376555">
                <a:moveTo>
                  <a:pt x="363170" y="17423"/>
                </a:moveTo>
                <a:lnTo>
                  <a:pt x="357957" y="22650"/>
                </a:lnTo>
                <a:lnTo>
                  <a:pt x="361433" y="27877"/>
                </a:lnTo>
                <a:lnTo>
                  <a:pt x="373597" y="29618"/>
                </a:lnTo>
                <a:lnTo>
                  <a:pt x="378809" y="24392"/>
                </a:lnTo>
                <a:lnTo>
                  <a:pt x="373597" y="19165"/>
                </a:lnTo>
                <a:lnTo>
                  <a:pt x="363170" y="17423"/>
                </a:lnTo>
                <a:close/>
              </a:path>
              <a:path w="664209" h="376555">
                <a:moveTo>
                  <a:pt x="396186" y="22650"/>
                </a:moveTo>
                <a:lnTo>
                  <a:pt x="389235" y="26134"/>
                </a:lnTo>
                <a:lnTo>
                  <a:pt x="394448" y="33103"/>
                </a:lnTo>
                <a:lnTo>
                  <a:pt x="404874" y="34846"/>
                </a:lnTo>
                <a:lnTo>
                  <a:pt x="411825" y="29618"/>
                </a:lnTo>
                <a:lnTo>
                  <a:pt x="406612" y="24392"/>
                </a:lnTo>
                <a:lnTo>
                  <a:pt x="396186" y="22650"/>
                </a:lnTo>
                <a:close/>
              </a:path>
              <a:path w="664209" h="376555">
                <a:moveTo>
                  <a:pt x="427464" y="27877"/>
                </a:moveTo>
                <a:lnTo>
                  <a:pt x="422250" y="31361"/>
                </a:lnTo>
                <a:lnTo>
                  <a:pt x="425725" y="38331"/>
                </a:lnTo>
                <a:lnTo>
                  <a:pt x="436152" y="40073"/>
                </a:lnTo>
                <a:lnTo>
                  <a:pt x="443102" y="34846"/>
                </a:lnTo>
                <a:lnTo>
                  <a:pt x="439627" y="29618"/>
                </a:lnTo>
                <a:lnTo>
                  <a:pt x="427464" y="27877"/>
                </a:lnTo>
                <a:close/>
              </a:path>
              <a:path w="664209" h="376555">
                <a:moveTo>
                  <a:pt x="460479" y="33103"/>
                </a:moveTo>
                <a:lnTo>
                  <a:pt x="453529" y="38331"/>
                </a:lnTo>
                <a:lnTo>
                  <a:pt x="458741" y="43558"/>
                </a:lnTo>
                <a:lnTo>
                  <a:pt x="469168" y="47043"/>
                </a:lnTo>
                <a:lnTo>
                  <a:pt x="474380" y="41816"/>
                </a:lnTo>
                <a:lnTo>
                  <a:pt x="470905" y="36588"/>
                </a:lnTo>
                <a:lnTo>
                  <a:pt x="460479" y="33103"/>
                </a:lnTo>
                <a:close/>
              </a:path>
              <a:path w="664209" h="376555">
                <a:moveTo>
                  <a:pt x="491757" y="41816"/>
                </a:moveTo>
                <a:lnTo>
                  <a:pt x="484807" y="45299"/>
                </a:lnTo>
                <a:lnTo>
                  <a:pt x="490019" y="52269"/>
                </a:lnTo>
                <a:lnTo>
                  <a:pt x="498708" y="54011"/>
                </a:lnTo>
                <a:lnTo>
                  <a:pt x="500446" y="54011"/>
                </a:lnTo>
                <a:lnTo>
                  <a:pt x="507396" y="50526"/>
                </a:lnTo>
                <a:lnTo>
                  <a:pt x="502183" y="43558"/>
                </a:lnTo>
                <a:lnTo>
                  <a:pt x="491757" y="41816"/>
                </a:lnTo>
                <a:close/>
              </a:path>
              <a:path w="664209" h="376555">
                <a:moveTo>
                  <a:pt x="524772" y="50526"/>
                </a:moveTo>
                <a:lnTo>
                  <a:pt x="523035" y="50526"/>
                </a:lnTo>
                <a:lnTo>
                  <a:pt x="517822" y="54011"/>
                </a:lnTo>
                <a:lnTo>
                  <a:pt x="521296" y="60980"/>
                </a:lnTo>
                <a:lnTo>
                  <a:pt x="529986" y="64465"/>
                </a:lnTo>
                <a:lnTo>
                  <a:pt x="536936" y="60980"/>
                </a:lnTo>
                <a:lnTo>
                  <a:pt x="533460" y="54011"/>
                </a:lnTo>
                <a:lnTo>
                  <a:pt x="524772" y="50526"/>
                </a:lnTo>
                <a:close/>
              </a:path>
              <a:path w="664209" h="376555">
                <a:moveTo>
                  <a:pt x="554313" y="60980"/>
                </a:moveTo>
                <a:lnTo>
                  <a:pt x="547363" y="64465"/>
                </a:lnTo>
                <a:lnTo>
                  <a:pt x="550838" y="71434"/>
                </a:lnTo>
                <a:lnTo>
                  <a:pt x="559526" y="74919"/>
                </a:lnTo>
                <a:lnTo>
                  <a:pt x="561263" y="74919"/>
                </a:lnTo>
                <a:lnTo>
                  <a:pt x="568214" y="73177"/>
                </a:lnTo>
                <a:lnTo>
                  <a:pt x="564739" y="66207"/>
                </a:lnTo>
                <a:lnTo>
                  <a:pt x="563002" y="64465"/>
                </a:lnTo>
                <a:lnTo>
                  <a:pt x="554313" y="60980"/>
                </a:lnTo>
                <a:close/>
              </a:path>
              <a:path w="664209" h="376555">
                <a:moveTo>
                  <a:pt x="585590" y="74919"/>
                </a:moveTo>
                <a:lnTo>
                  <a:pt x="576903" y="78404"/>
                </a:lnTo>
                <a:lnTo>
                  <a:pt x="580378" y="85373"/>
                </a:lnTo>
                <a:lnTo>
                  <a:pt x="589066" y="90600"/>
                </a:lnTo>
                <a:lnTo>
                  <a:pt x="596017" y="88858"/>
                </a:lnTo>
                <a:lnTo>
                  <a:pt x="594279" y="80145"/>
                </a:lnTo>
                <a:lnTo>
                  <a:pt x="585590" y="74919"/>
                </a:lnTo>
                <a:close/>
              </a:path>
              <a:path w="664209" h="376555">
                <a:moveTo>
                  <a:pt x="613393" y="94085"/>
                </a:moveTo>
                <a:lnTo>
                  <a:pt x="604705" y="94085"/>
                </a:lnTo>
                <a:lnTo>
                  <a:pt x="606442" y="102796"/>
                </a:lnTo>
                <a:lnTo>
                  <a:pt x="613393" y="108023"/>
                </a:lnTo>
                <a:lnTo>
                  <a:pt x="622082" y="108023"/>
                </a:lnTo>
                <a:lnTo>
                  <a:pt x="622082" y="101053"/>
                </a:lnTo>
                <a:lnTo>
                  <a:pt x="620344" y="99311"/>
                </a:lnTo>
                <a:lnTo>
                  <a:pt x="613393" y="94085"/>
                </a:lnTo>
                <a:close/>
              </a:path>
              <a:path w="664209" h="376555">
                <a:moveTo>
                  <a:pt x="637721" y="116734"/>
                </a:moveTo>
                <a:lnTo>
                  <a:pt x="629033" y="116734"/>
                </a:lnTo>
                <a:lnTo>
                  <a:pt x="629033" y="123704"/>
                </a:lnTo>
                <a:lnTo>
                  <a:pt x="630770" y="127187"/>
                </a:lnTo>
                <a:lnTo>
                  <a:pt x="635982" y="132416"/>
                </a:lnTo>
                <a:lnTo>
                  <a:pt x="642934" y="134158"/>
                </a:lnTo>
                <a:lnTo>
                  <a:pt x="644672" y="125446"/>
                </a:lnTo>
                <a:lnTo>
                  <a:pt x="639458" y="118477"/>
                </a:lnTo>
                <a:lnTo>
                  <a:pt x="637721" y="116734"/>
                </a:lnTo>
                <a:close/>
              </a:path>
              <a:path w="664209" h="376555">
                <a:moveTo>
                  <a:pt x="648147" y="142869"/>
                </a:moveTo>
                <a:lnTo>
                  <a:pt x="644672" y="149839"/>
                </a:lnTo>
                <a:lnTo>
                  <a:pt x="648147" y="155065"/>
                </a:lnTo>
                <a:lnTo>
                  <a:pt x="648147" y="160293"/>
                </a:lnTo>
                <a:lnTo>
                  <a:pt x="655097" y="163777"/>
                </a:lnTo>
                <a:lnTo>
                  <a:pt x="658573" y="156808"/>
                </a:lnTo>
                <a:lnTo>
                  <a:pt x="655097" y="146354"/>
                </a:lnTo>
                <a:lnTo>
                  <a:pt x="648147" y="142869"/>
                </a:lnTo>
                <a:close/>
              </a:path>
              <a:path w="664209" h="376555">
                <a:moveTo>
                  <a:pt x="656835" y="174231"/>
                </a:moveTo>
                <a:lnTo>
                  <a:pt x="651621" y="179458"/>
                </a:lnTo>
                <a:lnTo>
                  <a:pt x="653360" y="188170"/>
                </a:lnTo>
                <a:lnTo>
                  <a:pt x="653360" y="189911"/>
                </a:lnTo>
                <a:lnTo>
                  <a:pt x="658573" y="195139"/>
                </a:lnTo>
                <a:lnTo>
                  <a:pt x="663785" y="189911"/>
                </a:lnTo>
                <a:lnTo>
                  <a:pt x="663785" y="179458"/>
                </a:lnTo>
                <a:lnTo>
                  <a:pt x="656835" y="174231"/>
                </a:lnTo>
                <a:close/>
              </a:path>
              <a:path w="664209" h="376555">
                <a:moveTo>
                  <a:pt x="658573" y="207335"/>
                </a:moveTo>
                <a:lnTo>
                  <a:pt x="651621" y="210820"/>
                </a:lnTo>
                <a:lnTo>
                  <a:pt x="649884" y="221273"/>
                </a:lnTo>
                <a:lnTo>
                  <a:pt x="655097" y="228243"/>
                </a:lnTo>
                <a:lnTo>
                  <a:pt x="660311" y="224758"/>
                </a:lnTo>
                <a:lnTo>
                  <a:pt x="662048" y="212562"/>
                </a:lnTo>
                <a:lnTo>
                  <a:pt x="658573" y="207335"/>
                </a:lnTo>
                <a:close/>
              </a:path>
              <a:path w="664209" h="376555">
                <a:moveTo>
                  <a:pt x="651621" y="238697"/>
                </a:moveTo>
                <a:lnTo>
                  <a:pt x="644672" y="242181"/>
                </a:lnTo>
                <a:lnTo>
                  <a:pt x="644672" y="247408"/>
                </a:lnTo>
                <a:lnTo>
                  <a:pt x="641196" y="252634"/>
                </a:lnTo>
                <a:lnTo>
                  <a:pt x="644672" y="259604"/>
                </a:lnTo>
                <a:lnTo>
                  <a:pt x="651621" y="256119"/>
                </a:lnTo>
                <a:lnTo>
                  <a:pt x="655097" y="249151"/>
                </a:lnTo>
                <a:lnTo>
                  <a:pt x="655097" y="245666"/>
                </a:lnTo>
                <a:lnTo>
                  <a:pt x="651621" y="238697"/>
                </a:lnTo>
                <a:close/>
              </a:path>
              <a:path w="664209" h="376555">
                <a:moveTo>
                  <a:pt x="639458" y="268315"/>
                </a:moveTo>
                <a:lnTo>
                  <a:pt x="632508" y="270059"/>
                </a:lnTo>
                <a:lnTo>
                  <a:pt x="629033" y="275285"/>
                </a:lnTo>
                <a:lnTo>
                  <a:pt x="625557" y="278770"/>
                </a:lnTo>
                <a:lnTo>
                  <a:pt x="625557" y="285739"/>
                </a:lnTo>
                <a:lnTo>
                  <a:pt x="632508" y="285739"/>
                </a:lnTo>
                <a:lnTo>
                  <a:pt x="637721" y="282254"/>
                </a:lnTo>
                <a:lnTo>
                  <a:pt x="641196" y="277027"/>
                </a:lnTo>
                <a:lnTo>
                  <a:pt x="639458" y="268315"/>
                </a:lnTo>
                <a:close/>
              </a:path>
              <a:path w="664209" h="376555">
                <a:moveTo>
                  <a:pt x="609918" y="290965"/>
                </a:moveTo>
                <a:lnTo>
                  <a:pt x="601229" y="296193"/>
                </a:lnTo>
                <a:lnTo>
                  <a:pt x="601229" y="297935"/>
                </a:lnTo>
                <a:lnTo>
                  <a:pt x="599492" y="304905"/>
                </a:lnTo>
                <a:lnTo>
                  <a:pt x="606442" y="306646"/>
                </a:lnTo>
                <a:lnTo>
                  <a:pt x="608181" y="306646"/>
                </a:lnTo>
                <a:lnTo>
                  <a:pt x="615130" y="301420"/>
                </a:lnTo>
                <a:lnTo>
                  <a:pt x="616869" y="292708"/>
                </a:lnTo>
                <a:lnTo>
                  <a:pt x="609918" y="290965"/>
                </a:lnTo>
                <a:close/>
              </a:path>
              <a:path w="664209" h="376555">
                <a:moveTo>
                  <a:pt x="582115" y="306646"/>
                </a:moveTo>
                <a:lnTo>
                  <a:pt x="571690" y="311873"/>
                </a:lnTo>
                <a:lnTo>
                  <a:pt x="569951" y="318843"/>
                </a:lnTo>
                <a:lnTo>
                  <a:pt x="576903" y="322327"/>
                </a:lnTo>
                <a:lnTo>
                  <a:pt x="587329" y="317101"/>
                </a:lnTo>
                <a:lnTo>
                  <a:pt x="589066" y="310131"/>
                </a:lnTo>
                <a:lnTo>
                  <a:pt x="582115" y="306646"/>
                </a:lnTo>
                <a:close/>
              </a:path>
              <a:path w="664209" h="376555">
                <a:moveTo>
                  <a:pt x="552575" y="318843"/>
                </a:moveTo>
                <a:lnTo>
                  <a:pt x="542150" y="322327"/>
                </a:lnTo>
                <a:lnTo>
                  <a:pt x="538674" y="329297"/>
                </a:lnTo>
                <a:lnTo>
                  <a:pt x="545625" y="332781"/>
                </a:lnTo>
                <a:lnTo>
                  <a:pt x="556050" y="329297"/>
                </a:lnTo>
                <a:lnTo>
                  <a:pt x="559526" y="322327"/>
                </a:lnTo>
                <a:lnTo>
                  <a:pt x="552575" y="318843"/>
                </a:lnTo>
                <a:close/>
              </a:path>
              <a:path w="664209" h="376555">
                <a:moveTo>
                  <a:pt x="521296" y="327554"/>
                </a:moveTo>
                <a:lnTo>
                  <a:pt x="510871" y="331039"/>
                </a:lnTo>
                <a:lnTo>
                  <a:pt x="507396" y="336266"/>
                </a:lnTo>
                <a:lnTo>
                  <a:pt x="514347" y="341492"/>
                </a:lnTo>
                <a:lnTo>
                  <a:pt x="524772" y="338007"/>
                </a:lnTo>
                <a:lnTo>
                  <a:pt x="528248" y="331039"/>
                </a:lnTo>
                <a:lnTo>
                  <a:pt x="521296" y="327554"/>
                </a:lnTo>
                <a:close/>
              </a:path>
              <a:path w="664209" h="376555">
                <a:moveTo>
                  <a:pt x="490019" y="334524"/>
                </a:moveTo>
                <a:lnTo>
                  <a:pt x="484807" y="336266"/>
                </a:lnTo>
                <a:lnTo>
                  <a:pt x="479593" y="336266"/>
                </a:lnTo>
                <a:lnTo>
                  <a:pt x="474380" y="343235"/>
                </a:lnTo>
                <a:lnTo>
                  <a:pt x="481332" y="348462"/>
                </a:lnTo>
                <a:lnTo>
                  <a:pt x="491757" y="344977"/>
                </a:lnTo>
                <a:lnTo>
                  <a:pt x="496971" y="339751"/>
                </a:lnTo>
                <a:lnTo>
                  <a:pt x="490019" y="334524"/>
                </a:lnTo>
                <a:close/>
              </a:path>
              <a:path w="664209" h="376555">
                <a:moveTo>
                  <a:pt x="458741" y="341492"/>
                </a:moveTo>
                <a:lnTo>
                  <a:pt x="448316" y="343235"/>
                </a:lnTo>
                <a:lnTo>
                  <a:pt x="443102" y="348462"/>
                </a:lnTo>
                <a:lnTo>
                  <a:pt x="450053" y="353688"/>
                </a:lnTo>
                <a:lnTo>
                  <a:pt x="460479" y="351947"/>
                </a:lnTo>
                <a:lnTo>
                  <a:pt x="463955" y="344977"/>
                </a:lnTo>
                <a:lnTo>
                  <a:pt x="458741" y="341492"/>
                </a:lnTo>
                <a:close/>
              </a:path>
              <a:path w="664209" h="376555">
                <a:moveTo>
                  <a:pt x="425725" y="344977"/>
                </a:moveTo>
                <a:lnTo>
                  <a:pt x="415300" y="346720"/>
                </a:lnTo>
                <a:lnTo>
                  <a:pt x="410086" y="353688"/>
                </a:lnTo>
                <a:lnTo>
                  <a:pt x="417038" y="357173"/>
                </a:lnTo>
                <a:lnTo>
                  <a:pt x="427464" y="357173"/>
                </a:lnTo>
                <a:lnTo>
                  <a:pt x="432677" y="350205"/>
                </a:lnTo>
                <a:lnTo>
                  <a:pt x="425725" y="344977"/>
                </a:lnTo>
                <a:close/>
              </a:path>
              <a:path w="664209" h="376555">
                <a:moveTo>
                  <a:pt x="394448" y="350205"/>
                </a:moveTo>
                <a:lnTo>
                  <a:pt x="384022" y="350205"/>
                </a:lnTo>
                <a:lnTo>
                  <a:pt x="378809" y="357173"/>
                </a:lnTo>
                <a:lnTo>
                  <a:pt x="384022" y="362400"/>
                </a:lnTo>
                <a:lnTo>
                  <a:pt x="394448" y="360658"/>
                </a:lnTo>
                <a:lnTo>
                  <a:pt x="399661" y="353688"/>
                </a:lnTo>
                <a:lnTo>
                  <a:pt x="394448" y="350205"/>
                </a:lnTo>
                <a:close/>
              </a:path>
              <a:path w="664209" h="376555">
                <a:moveTo>
                  <a:pt x="361433" y="353688"/>
                </a:moveTo>
                <a:lnTo>
                  <a:pt x="351007" y="353688"/>
                </a:lnTo>
                <a:lnTo>
                  <a:pt x="345794" y="360658"/>
                </a:lnTo>
                <a:lnTo>
                  <a:pt x="351007" y="364143"/>
                </a:lnTo>
                <a:lnTo>
                  <a:pt x="363170" y="364143"/>
                </a:lnTo>
                <a:lnTo>
                  <a:pt x="368383" y="357173"/>
                </a:lnTo>
                <a:lnTo>
                  <a:pt x="361433" y="353688"/>
                </a:lnTo>
                <a:close/>
              </a:path>
              <a:path w="664209" h="376555">
                <a:moveTo>
                  <a:pt x="330154" y="355432"/>
                </a:moveTo>
                <a:lnTo>
                  <a:pt x="317991" y="357173"/>
                </a:lnTo>
                <a:lnTo>
                  <a:pt x="312778" y="362400"/>
                </a:lnTo>
                <a:lnTo>
                  <a:pt x="319728" y="367628"/>
                </a:lnTo>
                <a:lnTo>
                  <a:pt x="330154" y="365885"/>
                </a:lnTo>
                <a:lnTo>
                  <a:pt x="335367" y="360658"/>
                </a:lnTo>
                <a:lnTo>
                  <a:pt x="330154" y="355432"/>
                </a:lnTo>
                <a:close/>
              </a:path>
              <a:path w="664209" h="376555">
                <a:moveTo>
                  <a:pt x="297139" y="358915"/>
                </a:moveTo>
                <a:lnTo>
                  <a:pt x="286713" y="358915"/>
                </a:lnTo>
                <a:lnTo>
                  <a:pt x="281500" y="364143"/>
                </a:lnTo>
                <a:lnTo>
                  <a:pt x="286713" y="369370"/>
                </a:lnTo>
                <a:lnTo>
                  <a:pt x="297139" y="369370"/>
                </a:lnTo>
                <a:lnTo>
                  <a:pt x="302352" y="362400"/>
                </a:lnTo>
                <a:lnTo>
                  <a:pt x="297139" y="358915"/>
                </a:lnTo>
                <a:close/>
              </a:path>
              <a:path w="664209" h="376555">
                <a:moveTo>
                  <a:pt x="264123" y="360658"/>
                </a:moveTo>
                <a:lnTo>
                  <a:pt x="253697" y="360658"/>
                </a:lnTo>
                <a:lnTo>
                  <a:pt x="248484" y="365885"/>
                </a:lnTo>
                <a:lnTo>
                  <a:pt x="253697" y="371113"/>
                </a:lnTo>
                <a:lnTo>
                  <a:pt x="265861" y="371113"/>
                </a:lnTo>
                <a:lnTo>
                  <a:pt x="269336" y="365885"/>
                </a:lnTo>
                <a:lnTo>
                  <a:pt x="264123" y="360658"/>
                </a:lnTo>
                <a:close/>
              </a:path>
              <a:path w="664209" h="376555">
                <a:moveTo>
                  <a:pt x="231108" y="362400"/>
                </a:moveTo>
                <a:lnTo>
                  <a:pt x="220682" y="362400"/>
                </a:lnTo>
                <a:lnTo>
                  <a:pt x="215469" y="367628"/>
                </a:lnTo>
                <a:lnTo>
                  <a:pt x="220682" y="372854"/>
                </a:lnTo>
                <a:lnTo>
                  <a:pt x="232845" y="372854"/>
                </a:lnTo>
                <a:lnTo>
                  <a:pt x="238058" y="367628"/>
                </a:lnTo>
                <a:lnTo>
                  <a:pt x="231108" y="362400"/>
                </a:lnTo>
                <a:close/>
              </a:path>
              <a:path w="664209" h="376555">
                <a:moveTo>
                  <a:pt x="199830" y="362400"/>
                </a:moveTo>
                <a:lnTo>
                  <a:pt x="189403" y="364143"/>
                </a:lnTo>
                <a:lnTo>
                  <a:pt x="184190" y="369370"/>
                </a:lnTo>
                <a:lnTo>
                  <a:pt x="189403" y="374597"/>
                </a:lnTo>
                <a:lnTo>
                  <a:pt x="199830" y="374597"/>
                </a:lnTo>
                <a:lnTo>
                  <a:pt x="205044" y="367628"/>
                </a:lnTo>
                <a:lnTo>
                  <a:pt x="199830" y="362400"/>
                </a:lnTo>
                <a:close/>
              </a:path>
              <a:path w="664209" h="376555">
                <a:moveTo>
                  <a:pt x="166814" y="364143"/>
                </a:moveTo>
                <a:lnTo>
                  <a:pt x="156389" y="364143"/>
                </a:lnTo>
                <a:lnTo>
                  <a:pt x="151175" y="369370"/>
                </a:lnTo>
                <a:lnTo>
                  <a:pt x="156389" y="374597"/>
                </a:lnTo>
                <a:lnTo>
                  <a:pt x="166814" y="374597"/>
                </a:lnTo>
                <a:lnTo>
                  <a:pt x="172027" y="369370"/>
                </a:lnTo>
                <a:lnTo>
                  <a:pt x="166814" y="364143"/>
                </a:lnTo>
                <a:close/>
              </a:path>
              <a:path w="664209" h="376555">
                <a:moveTo>
                  <a:pt x="133799" y="364143"/>
                </a:moveTo>
                <a:lnTo>
                  <a:pt x="132062" y="364143"/>
                </a:lnTo>
                <a:lnTo>
                  <a:pt x="123372" y="365885"/>
                </a:lnTo>
                <a:lnTo>
                  <a:pt x="118160" y="371113"/>
                </a:lnTo>
                <a:lnTo>
                  <a:pt x="123372" y="376339"/>
                </a:lnTo>
                <a:lnTo>
                  <a:pt x="133799" y="376339"/>
                </a:lnTo>
                <a:lnTo>
                  <a:pt x="140750" y="369370"/>
                </a:lnTo>
                <a:lnTo>
                  <a:pt x="133799" y="364143"/>
                </a:lnTo>
                <a:close/>
              </a:path>
              <a:path w="664209" h="376555">
                <a:moveTo>
                  <a:pt x="102520" y="365885"/>
                </a:moveTo>
                <a:lnTo>
                  <a:pt x="90357" y="365885"/>
                </a:lnTo>
                <a:lnTo>
                  <a:pt x="85144" y="371113"/>
                </a:lnTo>
                <a:lnTo>
                  <a:pt x="90357" y="376339"/>
                </a:lnTo>
                <a:lnTo>
                  <a:pt x="102520" y="376339"/>
                </a:lnTo>
                <a:lnTo>
                  <a:pt x="107734" y="371113"/>
                </a:lnTo>
                <a:lnTo>
                  <a:pt x="102520" y="365885"/>
                </a:lnTo>
                <a:close/>
              </a:path>
              <a:path w="664209" h="376555">
                <a:moveTo>
                  <a:pt x="69505" y="365885"/>
                </a:moveTo>
                <a:lnTo>
                  <a:pt x="59080" y="365885"/>
                </a:lnTo>
                <a:lnTo>
                  <a:pt x="53867" y="371113"/>
                </a:lnTo>
                <a:lnTo>
                  <a:pt x="59080" y="376339"/>
                </a:lnTo>
                <a:lnTo>
                  <a:pt x="69505" y="376339"/>
                </a:lnTo>
                <a:lnTo>
                  <a:pt x="74719" y="371113"/>
                </a:lnTo>
                <a:lnTo>
                  <a:pt x="69505" y="365885"/>
                </a:lnTo>
                <a:close/>
              </a:path>
              <a:path w="664209" h="376555">
                <a:moveTo>
                  <a:pt x="36490" y="365885"/>
                </a:moveTo>
                <a:lnTo>
                  <a:pt x="26064" y="365885"/>
                </a:lnTo>
                <a:lnTo>
                  <a:pt x="20850" y="371113"/>
                </a:lnTo>
                <a:lnTo>
                  <a:pt x="26064" y="376339"/>
                </a:lnTo>
                <a:lnTo>
                  <a:pt x="36490" y="376339"/>
                </a:lnTo>
                <a:lnTo>
                  <a:pt x="41702" y="371113"/>
                </a:lnTo>
                <a:lnTo>
                  <a:pt x="36490" y="365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39">
            <a:extLst>
              <a:ext uri="{FF2B5EF4-FFF2-40B4-BE49-F238E27FC236}">
                <a16:creationId xmlns:a16="http://schemas.microsoft.com/office/drawing/2014/main" id="{AF8F6360-A1D6-4E47-BF4B-BD7F9DCF69AD}"/>
              </a:ext>
            </a:extLst>
          </p:cNvPr>
          <p:cNvSpPr/>
          <p:nvPr/>
        </p:nvSpPr>
        <p:spPr>
          <a:xfrm>
            <a:off x="11918095" y="1742794"/>
            <a:ext cx="10795" cy="20955"/>
          </a:xfrm>
          <a:custGeom>
            <a:avLst/>
            <a:gdLst/>
            <a:ahLst/>
            <a:cxnLst/>
            <a:rect l="l" t="t" r="r" b="b"/>
            <a:pathLst>
              <a:path w="10795" h="20955">
                <a:moveTo>
                  <a:pt x="5213" y="0"/>
                </a:moveTo>
                <a:lnTo>
                  <a:pt x="1738" y="1742"/>
                </a:lnTo>
                <a:lnTo>
                  <a:pt x="0" y="5227"/>
                </a:lnTo>
                <a:lnTo>
                  <a:pt x="0" y="15680"/>
                </a:lnTo>
                <a:lnTo>
                  <a:pt x="1738" y="19165"/>
                </a:lnTo>
                <a:lnTo>
                  <a:pt x="5213" y="20908"/>
                </a:lnTo>
                <a:lnTo>
                  <a:pt x="8689" y="19165"/>
                </a:lnTo>
                <a:lnTo>
                  <a:pt x="10426" y="15680"/>
                </a:lnTo>
                <a:lnTo>
                  <a:pt x="10426" y="5227"/>
                </a:lnTo>
                <a:lnTo>
                  <a:pt x="8689" y="1742"/>
                </a:lnTo>
                <a:lnTo>
                  <a:pt x="5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40">
            <a:extLst>
              <a:ext uri="{FF2B5EF4-FFF2-40B4-BE49-F238E27FC236}">
                <a16:creationId xmlns:a16="http://schemas.microsoft.com/office/drawing/2014/main" id="{191F31A0-F362-4714-8F30-DBAF93A4078C}"/>
              </a:ext>
            </a:extLst>
          </p:cNvPr>
          <p:cNvSpPr/>
          <p:nvPr/>
        </p:nvSpPr>
        <p:spPr>
          <a:xfrm>
            <a:off x="11892030" y="1730598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41">
            <a:extLst>
              <a:ext uri="{FF2B5EF4-FFF2-40B4-BE49-F238E27FC236}">
                <a16:creationId xmlns:a16="http://schemas.microsoft.com/office/drawing/2014/main" id="{54CB443E-DDB7-46DC-A8C9-7C0AD239074E}"/>
              </a:ext>
            </a:extLst>
          </p:cNvPr>
          <p:cNvSpPr/>
          <p:nvPr/>
        </p:nvSpPr>
        <p:spPr>
          <a:xfrm>
            <a:off x="11269948" y="1193966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5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42">
            <a:extLst>
              <a:ext uri="{FF2B5EF4-FFF2-40B4-BE49-F238E27FC236}">
                <a16:creationId xmlns:a16="http://schemas.microsoft.com/office/drawing/2014/main" id="{CD613875-C890-426D-92EE-F3DC3FFACBE5}"/>
              </a:ext>
            </a:extLst>
          </p:cNvPr>
          <p:cNvSpPr/>
          <p:nvPr/>
        </p:nvSpPr>
        <p:spPr>
          <a:xfrm>
            <a:off x="11921571" y="1364712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43">
            <a:extLst>
              <a:ext uri="{FF2B5EF4-FFF2-40B4-BE49-F238E27FC236}">
                <a16:creationId xmlns:a16="http://schemas.microsoft.com/office/drawing/2014/main" id="{00B38C69-38B3-42CC-A8B3-761953B1B17A}"/>
              </a:ext>
            </a:extLst>
          </p:cNvPr>
          <p:cNvSpPr/>
          <p:nvPr/>
        </p:nvSpPr>
        <p:spPr>
          <a:xfrm>
            <a:off x="11890293" y="135425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4"/>
                </a:lnTo>
                <a:lnTo>
                  <a:pt x="59296" y="6534"/>
                </a:lnTo>
                <a:lnTo>
                  <a:pt x="31278" y="6534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5">
                <a:moveTo>
                  <a:pt x="62555" y="0"/>
                </a:moveTo>
                <a:lnTo>
                  <a:pt x="47405" y="4900"/>
                </a:lnTo>
                <a:lnTo>
                  <a:pt x="31278" y="6534"/>
                </a:lnTo>
                <a:lnTo>
                  <a:pt x="59296" y="6534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44">
            <a:extLst>
              <a:ext uri="{FF2B5EF4-FFF2-40B4-BE49-F238E27FC236}">
                <a16:creationId xmlns:a16="http://schemas.microsoft.com/office/drawing/2014/main" id="{B7E15510-4A41-4703-AC3F-5FC672F34270}"/>
              </a:ext>
            </a:extLst>
          </p:cNvPr>
          <p:cNvSpPr/>
          <p:nvPr/>
        </p:nvSpPr>
        <p:spPr>
          <a:xfrm>
            <a:off x="11271685" y="817627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4">
                <a:moveTo>
                  <a:pt x="0" y="0"/>
                </a:moveTo>
                <a:lnTo>
                  <a:pt x="98326" y="983"/>
                </a:lnTo>
                <a:lnTo>
                  <a:pt x="186921" y="3885"/>
                </a:lnTo>
                <a:lnTo>
                  <a:pt x="266225" y="8636"/>
                </a:lnTo>
                <a:lnTo>
                  <a:pt x="336679" y="15166"/>
                </a:lnTo>
                <a:lnTo>
                  <a:pt x="398726" y="23405"/>
                </a:lnTo>
                <a:lnTo>
                  <a:pt x="452807" y="33283"/>
                </a:lnTo>
                <a:lnTo>
                  <a:pt x="499362" y="44728"/>
                </a:lnTo>
                <a:lnTo>
                  <a:pt x="538834" y="57671"/>
                </a:lnTo>
                <a:lnTo>
                  <a:pt x="598292" y="87771"/>
                </a:lnTo>
                <a:lnTo>
                  <a:pt x="634713" y="123020"/>
                </a:lnTo>
                <a:lnTo>
                  <a:pt x="651627" y="162857"/>
                </a:lnTo>
                <a:lnTo>
                  <a:pt x="653872" y="184320"/>
                </a:lnTo>
                <a:lnTo>
                  <a:pt x="652565" y="206719"/>
                </a:lnTo>
                <a:lnTo>
                  <a:pt x="638499" y="255957"/>
                </a:lnTo>
                <a:lnTo>
                  <a:pt x="602518" y="293870"/>
                </a:lnTo>
                <a:lnTo>
                  <a:pt x="553559" y="316822"/>
                </a:lnTo>
                <a:lnTo>
                  <a:pt x="476119" y="336614"/>
                </a:lnTo>
                <a:lnTo>
                  <a:pt x="424439" y="344977"/>
                </a:lnTo>
                <a:lnTo>
                  <a:pt x="362906" y="352133"/>
                </a:lnTo>
                <a:lnTo>
                  <a:pt x="290606" y="357940"/>
                </a:lnTo>
                <a:lnTo>
                  <a:pt x="206629" y="362261"/>
                </a:lnTo>
                <a:lnTo>
                  <a:pt x="110064" y="364956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45">
            <a:extLst>
              <a:ext uri="{FF2B5EF4-FFF2-40B4-BE49-F238E27FC236}">
                <a16:creationId xmlns:a16="http://schemas.microsoft.com/office/drawing/2014/main" id="{A3FF0B9E-EC00-4227-9852-875CDC9372CF}"/>
              </a:ext>
            </a:extLst>
          </p:cNvPr>
          <p:cNvSpPr/>
          <p:nvPr/>
        </p:nvSpPr>
        <p:spPr>
          <a:xfrm>
            <a:off x="11923308" y="986631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46">
            <a:extLst>
              <a:ext uri="{FF2B5EF4-FFF2-40B4-BE49-F238E27FC236}">
                <a16:creationId xmlns:a16="http://schemas.microsoft.com/office/drawing/2014/main" id="{A9B93835-7A63-4BB2-8E91-DFED3EC023F6}"/>
              </a:ext>
            </a:extLst>
          </p:cNvPr>
          <p:cNvSpPr/>
          <p:nvPr/>
        </p:nvSpPr>
        <p:spPr>
          <a:xfrm>
            <a:off x="11892030" y="976176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47">
            <a:extLst>
              <a:ext uri="{FF2B5EF4-FFF2-40B4-BE49-F238E27FC236}">
                <a16:creationId xmlns:a16="http://schemas.microsoft.com/office/drawing/2014/main" id="{BEF55619-F2FB-4487-AFF0-F81DF95369EC}"/>
              </a:ext>
            </a:extLst>
          </p:cNvPr>
          <p:cNvSpPr/>
          <p:nvPr/>
        </p:nvSpPr>
        <p:spPr>
          <a:xfrm>
            <a:off x="11271685" y="439545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5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699"/>
                </a:lnTo>
                <a:lnTo>
                  <a:pt x="602518" y="295612"/>
                </a:lnTo>
                <a:lnTo>
                  <a:pt x="553559" y="318564"/>
                </a:lnTo>
                <a:lnTo>
                  <a:pt x="476119" y="338357"/>
                </a:lnTo>
                <a:lnTo>
                  <a:pt x="424439" y="346720"/>
                </a:lnTo>
                <a:lnTo>
                  <a:pt x="362906" y="353875"/>
                </a:lnTo>
                <a:lnTo>
                  <a:pt x="290606" y="359683"/>
                </a:lnTo>
                <a:lnTo>
                  <a:pt x="206629" y="364004"/>
                </a:lnTo>
                <a:lnTo>
                  <a:pt x="110064" y="366698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48">
            <a:extLst>
              <a:ext uri="{FF2B5EF4-FFF2-40B4-BE49-F238E27FC236}">
                <a16:creationId xmlns:a16="http://schemas.microsoft.com/office/drawing/2014/main" id="{EF6BDBE8-886F-4BB1-8EFB-CB44E5265BF2}"/>
              </a:ext>
            </a:extLst>
          </p:cNvPr>
          <p:cNvSpPr/>
          <p:nvPr/>
        </p:nvSpPr>
        <p:spPr>
          <a:xfrm>
            <a:off x="11923308" y="61029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49">
            <a:extLst>
              <a:ext uri="{FF2B5EF4-FFF2-40B4-BE49-F238E27FC236}">
                <a16:creationId xmlns:a16="http://schemas.microsoft.com/office/drawing/2014/main" id="{A1C23C84-F3E6-4754-B22A-56EDA5BDAAD6}"/>
              </a:ext>
            </a:extLst>
          </p:cNvPr>
          <p:cNvSpPr/>
          <p:nvPr/>
        </p:nvSpPr>
        <p:spPr>
          <a:xfrm>
            <a:off x="11892030" y="59983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8" y="6534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4900"/>
                </a:lnTo>
                <a:lnTo>
                  <a:pt x="31278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50">
            <a:extLst>
              <a:ext uri="{FF2B5EF4-FFF2-40B4-BE49-F238E27FC236}">
                <a16:creationId xmlns:a16="http://schemas.microsoft.com/office/drawing/2014/main" id="{6E308D98-180A-4916-B62A-637D9E09509E}"/>
              </a:ext>
            </a:extLst>
          </p:cNvPr>
          <p:cNvSpPr txBox="1"/>
          <p:nvPr/>
        </p:nvSpPr>
        <p:spPr>
          <a:xfrm>
            <a:off x="10917204" y="105016"/>
            <a:ext cx="712470" cy="104775"/>
          </a:xfrm>
          <a:prstGeom prst="rect">
            <a:avLst/>
          </a:prstGeom>
          <a:solidFill>
            <a:srgbClr val="FDEBDD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7x7 conv, </a:t>
            </a:r>
            <a:r>
              <a:rPr sz="550" dirty="0">
                <a:latin typeface="Calibri"/>
                <a:cs typeface="Calibri"/>
              </a:rPr>
              <a:t>64,</a:t>
            </a:r>
            <a:r>
              <a:rPr sz="550" spc="-5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39" name="object 51">
            <a:extLst>
              <a:ext uri="{FF2B5EF4-FFF2-40B4-BE49-F238E27FC236}">
                <a16:creationId xmlns:a16="http://schemas.microsoft.com/office/drawing/2014/main" id="{CD9E7697-4D19-4958-A7FD-97158115ECA3}"/>
              </a:ext>
            </a:extLst>
          </p:cNvPr>
          <p:cNvSpPr txBox="1"/>
          <p:nvPr/>
        </p:nvSpPr>
        <p:spPr>
          <a:xfrm>
            <a:off x="11144301" y="280486"/>
            <a:ext cx="25654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5" dirty="0">
                <a:latin typeface="Calibri"/>
                <a:cs typeface="Calibri"/>
              </a:rPr>
              <a:t>pool,</a:t>
            </a:r>
            <a:r>
              <a:rPr sz="550" spc="-50" dirty="0">
                <a:latin typeface="Calibri"/>
                <a:cs typeface="Calibri"/>
              </a:rPr>
              <a:t> </a:t>
            </a:r>
            <a:r>
              <a:rPr sz="550" spc="10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40" name="object 52">
            <a:extLst>
              <a:ext uri="{FF2B5EF4-FFF2-40B4-BE49-F238E27FC236}">
                <a16:creationId xmlns:a16="http://schemas.microsoft.com/office/drawing/2014/main" id="{6CC8A74D-6686-4D79-8616-9646CAF0D745}"/>
              </a:ext>
            </a:extLst>
          </p:cNvPr>
          <p:cNvSpPr txBox="1"/>
          <p:nvPr/>
        </p:nvSpPr>
        <p:spPr>
          <a:xfrm>
            <a:off x="10915466" y="481356"/>
            <a:ext cx="712470" cy="106680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40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41" name="object 53">
            <a:extLst>
              <a:ext uri="{FF2B5EF4-FFF2-40B4-BE49-F238E27FC236}">
                <a16:creationId xmlns:a16="http://schemas.microsoft.com/office/drawing/2014/main" id="{05EA8807-118E-4C2C-A170-6AFC233A070D}"/>
              </a:ext>
            </a:extLst>
          </p:cNvPr>
          <p:cNvSpPr txBox="1"/>
          <p:nvPr/>
        </p:nvSpPr>
        <p:spPr>
          <a:xfrm>
            <a:off x="10915466" y="671268"/>
            <a:ext cx="712470" cy="104775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42" name="object 54">
            <a:extLst>
              <a:ext uri="{FF2B5EF4-FFF2-40B4-BE49-F238E27FC236}">
                <a16:creationId xmlns:a16="http://schemas.microsoft.com/office/drawing/2014/main" id="{4D0483F7-D1FC-47E6-8A4E-9A5E8E2F0C54}"/>
              </a:ext>
            </a:extLst>
          </p:cNvPr>
          <p:cNvSpPr/>
          <p:nvPr/>
        </p:nvSpPr>
        <p:spPr>
          <a:xfrm>
            <a:off x="11271685" y="587641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55">
            <a:extLst>
              <a:ext uri="{FF2B5EF4-FFF2-40B4-BE49-F238E27FC236}">
                <a16:creationId xmlns:a16="http://schemas.microsoft.com/office/drawing/2014/main" id="{742CECA9-60EB-42DB-953B-C35B4E36AA43}"/>
              </a:ext>
            </a:extLst>
          </p:cNvPr>
          <p:cNvSpPr/>
          <p:nvPr/>
        </p:nvSpPr>
        <p:spPr>
          <a:xfrm>
            <a:off x="11240407" y="606807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56">
            <a:extLst>
              <a:ext uri="{FF2B5EF4-FFF2-40B4-BE49-F238E27FC236}">
                <a16:creationId xmlns:a16="http://schemas.microsoft.com/office/drawing/2014/main" id="{B7B40746-D32B-4D10-9B14-D802D40FF2D1}"/>
              </a:ext>
            </a:extLst>
          </p:cNvPr>
          <p:cNvSpPr/>
          <p:nvPr/>
        </p:nvSpPr>
        <p:spPr>
          <a:xfrm>
            <a:off x="11271685" y="397729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57">
            <a:extLst>
              <a:ext uri="{FF2B5EF4-FFF2-40B4-BE49-F238E27FC236}">
                <a16:creationId xmlns:a16="http://schemas.microsoft.com/office/drawing/2014/main" id="{6CF14742-C49F-494F-8590-F54DDD31A07C}"/>
              </a:ext>
            </a:extLst>
          </p:cNvPr>
          <p:cNvSpPr/>
          <p:nvPr/>
        </p:nvSpPr>
        <p:spPr>
          <a:xfrm>
            <a:off x="11240407" y="41863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58">
            <a:extLst>
              <a:ext uri="{FF2B5EF4-FFF2-40B4-BE49-F238E27FC236}">
                <a16:creationId xmlns:a16="http://schemas.microsoft.com/office/drawing/2014/main" id="{E005750C-AF71-444C-AB0E-D9B94738FC3D}"/>
              </a:ext>
            </a:extLst>
          </p:cNvPr>
          <p:cNvSpPr txBox="1"/>
          <p:nvPr/>
        </p:nvSpPr>
        <p:spPr>
          <a:xfrm>
            <a:off x="10915466" y="859438"/>
            <a:ext cx="712470" cy="104775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47" name="object 59">
            <a:extLst>
              <a:ext uri="{FF2B5EF4-FFF2-40B4-BE49-F238E27FC236}">
                <a16:creationId xmlns:a16="http://schemas.microsoft.com/office/drawing/2014/main" id="{C66E7580-856A-400D-9CBD-EF32091B072E}"/>
              </a:ext>
            </a:extLst>
          </p:cNvPr>
          <p:cNvSpPr txBox="1"/>
          <p:nvPr/>
        </p:nvSpPr>
        <p:spPr>
          <a:xfrm>
            <a:off x="10915466" y="1047608"/>
            <a:ext cx="712470" cy="104775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48" name="object 60">
            <a:extLst>
              <a:ext uri="{FF2B5EF4-FFF2-40B4-BE49-F238E27FC236}">
                <a16:creationId xmlns:a16="http://schemas.microsoft.com/office/drawing/2014/main" id="{C350CC0A-0790-471C-A8C8-A6A13CEF59B4}"/>
              </a:ext>
            </a:extLst>
          </p:cNvPr>
          <p:cNvSpPr/>
          <p:nvPr/>
        </p:nvSpPr>
        <p:spPr>
          <a:xfrm>
            <a:off x="11271685" y="963980"/>
            <a:ext cx="0" cy="3683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61">
            <a:extLst>
              <a:ext uri="{FF2B5EF4-FFF2-40B4-BE49-F238E27FC236}">
                <a16:creationId xmlns:a16="http://schemas.microsoft.com/office/drawing/2014/main" id="{A637BD42-6C9E-49D4-AA13-15B5A733BF1D}"/>
              </a:ext>
            </a:extLst>
          </p:cNvPr>
          <p:cNvSpPr/>
          <p:nvPr/>
        </p:nvSpPr>
        <p:spPr>
          <a:xfrm>
            <a:off x="11240407" y="98488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2"/>
                </a:lnTo>
                <a:lnTo>
                  <a:pt x="59298" y="6533"/>
                </a:lnTo>
                <a:lnTo>
                  <a:pt x="31277" y="6533"/>
                </a:lnTo>
                <a:lnTo>
                  <a:pt x="15149" y="4899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4899"/>
                </a:lnTo>
                <a:lnTo>
                  <a:pt x="31277" y="6533"/>
                </a:lnTo>
                <a:lnTo>
                  <a:pt x="59298" y="6533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62">
            <a:extLst>
              <a:ext uri="{FF2B5EF4-FFF2-40B4-BE49-F238E27FC236}">
                <a16:creationId xmlns:a16="http://schemas.microsoft.com/office/drawing/2014/main" id="{F6520E96-37ED-40B7-8DF9-855458ACDED7}"/>
              </a:ext>
            </a:extLst>
          </p:cNvPr>
          <p:cNvSpPr/>
          <p:nvPr/>
        </p:nvSpPr>
        <p:spPr>
          <a:xfrm>
            <a:off x="11271685" y="775811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63">
            <a:extLst>
              <a:ext uri="{FF2B5EF4-FFF2-40B4-BE49-F238E27FC236}">
                <a16:creationId xmlns:a16="http://schemas.microsoft.com/office/drawing/2014/main" id="{8CBE5A17-3C33-422A-9135-108C222CA0B7}"/>
              </a:ext>
            </a:extLst>
          </p:cNvPr>
          <p:cNvSpPr/>
          <p:nvPr/>
        </p:nvSpPr>
        <p:spPr>
          <a:xfrm>
            <a:off x="11240407" y="794976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64">
            <a:extLst>
              <a:ext uri="{FF2B5EF4-FFF2-40B4-BE49-F238E27FC236}">
                <a16:creationId xmlns:a16="http://schemas.microsoft.com/office/drawing/2014/main" id="{BD451E3A-66A8-4627-B826-9BDC3F245DF2}"/>
              </a:ext>
            </a:extLst>
          </p:cNvPr>
          <p:cNvSpPr txBox="1"/>
          <p:nvPr/>
        </p:nvSpPr>
        <p:spPr>
          <a:xfrm>
            <a:off x="10913729" y="1235777"/>
            <a:ext cx="712470" cy="106680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40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53" name="object 65">
            <a:extLst>
              <a:ext uri="{FF2B5EF4-FFF2-40B4-BE49-F238E27FC236}">
                <a16:creationId xmlns:a16="http://schemas.microsoft.com/office/drawing/2014/main" id="{90CE708C-2CDD-4775-BD32-4AAA8D2D9759}"/>
              </a:ext>
            </a:extLst>
          </p:cNvPr>
          <p:cNvSpPr txBox="1"/>
          <p:nvPr/>
        </p:nvSpPr>
        <p:spPr>
          <a:xfrm>
            <a:off x="10913729" y="1425690"/>
            <a:ext cx="712470" cy="104775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54" name="object 66">
            <a:extLst>
              <a:ext uri="{FF2B5EF4-FFF2-40B4-BE49-F238E27FC236}">
                <a16:creationId xmlns:a16="http://schemas.microsoft.com/office/drawing/2014/main" id="{13050587-CAF8-4962-98DF-6ECCD999FE85}"/>
              </a:ext>
            </a:extLst>
          </p:cNvPr>
          <p:cNvSpPr/>
          <p:nvPr/>
        </p:nvSpPr>
        <p:spPr>
          <a:xfrm>
            <a:off x="11269948" y="1342062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67">
            <a:extLst>
              <a:ext uri="{FF2B5EF4-FFF2-40B4-BE49-F238E27FC236}">
                <a16:creationId xmlns:a16="http://schemas.microsoft.com/office/drawing/2014/main" id="{D4AE2E04-A14F-40AB-BD49-16332661AED1}"/>
              </a:ext>
            </a:extLst>
          </p:cNvPr>
          <p:cNvSpPr/>
          <p:nvPr/>
        </p:nvSpPr>
        <p:spPr>
          <a:xfrm>
            <a:off x="11238670" y="1361227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68">
            <a:extLst>
              <a:ext uri="{FF2B5EF4-FFF2-40B4-BE49-F238E27FC236}">
                <a16:creationId xmlns:a16="http://schemas.microsoft.com/office/drawing/2014/main" id="{E2A84AF0-47D6-488A-8F2C-B916E020761B}"/>
              </a:ext>
            </a:extLst>
          </p:cNvPr>
          <p:cNvSpPr/>
          <p:nvPr/>
        </p:nvSpPr>
        <p:spPr>
          <a:xfrm>
            <a:off x="11269948" y="1152150"/>
            <a:ext cx="0" cy="3683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69">
            <a:extLst>
              <a:ext uri="{FF2B5EF4-FFF2-40B4-BE49-F238E27FC236}">
                <a16:creationId xmlns:a16="http://schemas.microsoft.com/office/drawing/2014/main" id="{A47EE92D-BDED-4471-9EEC-2E002495E9D7}"/>
              </a:ext>
            </a:extLst>
          </p:cNvPr>
          <p:cNvSpPr/>
          <p:nvPr/>
        </p:nvSpPr>
        <p:spPr>
          <a:xfrm>
            <a:off x="11238670" y="117305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70">
            <a:extLst>
              <a:ext uri="{FF2B5EF4-FFF2-40B4-BE49-F238E27FC236}">
                <a16:creationId xmlns:a16="http://schemas.microsoft.com/office/drawing/2014/main" id="{4E196ED3-BC65-420E-8336-76D5F62C5DD3}"/>
              </a:ext>
            </a:extLst>
          </p:cNvPr>
          <p:cNvSpPr txBox="1"/>
          <p:nvPr/>
        </p:nvSpPr>
        <p:spPr>
          <a:xfrm>
            <a:off x="10915466" y="1613859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 128,</a:t>
            </a:r>
            <a:r>
              <a:rPr sz="550" spc="-45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59" name="object 71">
            <a:extLst>
              <a:ext uri="{FF2B5EF4-FFF2-40B4-BE49-F238E27FC236}">
                <a16:creationId xmlns:a16="http://schemas.microsoft.com/office/drawing/2014/main" id="{E6CE3134-C405-44B0-9E40-4C62001AAC25}"/>
              </a:ext>
            </a:extLst>
          </p:cNvPr>
          <p:cNvSpPr/>
          <p:nvPr/>
        </p:nvSpPr>
        <p:spPr>
          <a:xfrm>
            <a:off x="11371005" y="1802033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0" y="104538"/>
                </a:moveTo>
                <a:lnTo>
                  <a:pt x="256901" y="104538"/>
                </a:lnTo>
                <a:lnTo>
                  <a:pt x="25690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72">
            <a:extLst>
              <a:ext uri="{FF2B5EF4-FFF2-40B4-BE49-F238E27FC236}">
                <a16:creationId xmlns:a16="http://schemas.microsoft.com/office/drawing/2014/main" id="{924682A7-534F-428C-B6C0-78EB1931CFC1}"/>
              </a:ext>
            </a:extLst>
          </p:cNvPr>
          <p:cNvSpPr/>
          <p:nvPr/>
        </p:nvSpPr>
        <p:spPr>
          <a:xfrm>
            <a:off x="10915466" y="180202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73">
            <a:extLst>
              <a:ext uri="{FF2B5EF4-FFF2-40B4-BE49-F238E27FC236}">
                <a16:creationId xmlns:a16="http://schemas.microsoft.com/office/drawing/2014/main" id="{F1571A06-F784-4F6C-B7AA-DE27171D52A1}"/>
              </a:ext>
            </a:extLst>
          </p:cNvPr>
          <p:cNvSpPr txBox="1"/>
          <p:nvPr/>
        </p:nvSpPr>
        <p:spPr>
          <a:xfrm>
            <a:off x="11350930" y="1789329"/>
            <a:ext cx="13525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dirty="0">
                <a:latin typeface="Calibri"/>
                <a:cs typeface="Calibri"/>
              </a:rPr>
              <a:t>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62" name="object 74">
            <a:extLst>
              <a:ext uri="{FF2B5EF4-FFF2-40B4-BE49-F238E27FC236}">
                <a16:creationId xmlns:a16="http://schemas.microsoft.com/office/drawing/2014/main" id="{2A3B38DC-D6B2-42FC-85BD-643337F44B07}"/>
              </a:ext>
            </a:extLst>
          </p:cNvPr>
          <p:cNvSpPr/>
          <p:nvPr/>
        </p:nvSpPr>
        <p:spPr>
          <a:xfrm>
            <a:off x="11271685" y="1718401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393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75">
            <a:extLst>
              <a:ext uri="{FF2B5EF4-FFF2-40B4-BE49-F238E27FC236}">
                <a16:creationId xmlns:a16="http://schemas.microsoft.com/office/drawing/2014/main" id="{BB568B88-220B-43D5-90D9-FB96FBE3B87D}"/>
              </a:ext>
            </a:extLst>
          </p:cNvPr>
          <p:cNvSpPr/>
          <p:nvPr/>
        </p:nvSpPr>
        <p:spPr>
          <a:xfrm>
            <a:off x="11240407" y="173930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7" y="6534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7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76">
            <a:extLst>
              <a:ext uri="{FF2B5EF4-FFF2-40B4-BE49-F238E27FC236}">
                <a16:creationId xmlns:a16="http://schemas.microsoft.com/office/drawing/2014/main" id="{E293B2C8-98DA-42A9-84FE-7C25EE969C1D}"/>
              </a:ext>
            </a:extLst>
          </p:cNvPr>
          <p:cNvSpPr/>
          <p:nvPr/>
        </p:nvSpPr>
        <p:spPr>
          <a:xfrm>
            <a:off x="11271685" y="1530231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77">
            <a:extLst>
              <a:ext uri="{FF2B5EF4-FFF2-40B4-BE49-F238E27FC236}">
                <a16:creationId xmlns:a16="http://schemas.microsoft.com/office/drawing/2014/main" id="{5BC5E906-B085-4067-A9B1-D50040D59E72}"/>
              </a:ext>
            </a:extLst>
          </p:cNvPr>
          <p:cNvSpPr/>
          <p:nvPr/>
        </p:nvSpPr>
        <p:spPr>
          <a:xfrm>
            <a:off x="11240407" y="1549397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78">
            <a:extLst>
              <a:ext uri="{FF2B5EF4-FFF2-40B4-BE49-F238E27FC236}">
                <a16:creationId xmlns:a16="http://schemas.microsoft.com/office/drawing/2014/main" id="{B1377EB4-2B8A-4A2D-A1E4-4009F0AF3FD2}"/>
              </a:ext>
            </a:extLst>
          </p:cNvPr>
          <p:cNvSpPr/>
          <p:nvPr/>
        </p:nvSpPr>
        <p:spPr>
          <a:xfrm>
            <a:off x="11371005" y="1990203"/>
            <a:ext cx="255270" cy="104775"/>
          </a:xfrm>
          <a:custGeom>
            <a:avLst/>
            <a:gdLst/>
            <a:ahLst/>
            <a:cxnLst/>
            <a:rect l="l" t="t" r="r" b="b"/>
            <a:pathLst>
              <a:path w="255270" h="104775">
                <a:moveTo>
                  <a:pt x="0" y="104538"/>
                </a:moveTo>
                <a:lnTo>
                  <a:pt x="255163" y="104538"/>
                </a:lnTo>
                <a:lnTo>
                  <a:pt x="255163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79">
            <a:extLst>
              <a:ext uri="{FF2B5EF4-FFF2-40B4-BE49-F238E27FC236}">
                <a16:creationId xmlns:a16="http://schemas.microsoft.com/office/drawing/2014/main" id="{B5504CFA-651D-43EE-B7B8-236D38CDE0BF}"/>
              </a:ext>
            </a:extLst>
          </p:cNvPr>
          <p:cNvSpPr/>
          <p:nvPr/>
        </p:nvSpPr>
        <p:spPr>
          <a:xfrm>
            <a:off x="10913729" y="199019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80">
            <a:extLst>
              <a:ext uri="{FF2B5EF4-FFF2-40B4-BE49-F238E27FC236}">
                <a16:creationId xmlns:a16="http://schemas.microsoft.com/office/drawing/2014/main" id="{EE9728B6-FC2D-4847-9A2D-8D625952197D}"/>
              </a:ext>
            </a:extLst>
          </p:cNvPr>
          <p:cNvSpPr txBox="1"/>
          <p:nvPr/>
        </p:nvSpPr>
        <p:spPr>
          <a:xfrm>
            <a:off x="11349192" y="1977499"/>
            <a:ext cx="13525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dirty="0">
                <a:latin typeface="Calibri"/>
                <a:cs typeface="Calibri"/>
              </a:rPr>
              <a:t>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69" name="object 81">
            <a:extLst>
              <a:ext uri="{FF2B5EF4-FFF2-40B4-BE49-F238E27FC236}">
                <a16:creationId xmlns:a16="http://schemas.microsoft.com/office/drawing/2014/main" id="{56DD1B2C-E374-42AA-AB45-EE7BBFDBCE39}"/>
              </a:ext>
            </a:extLst>
          </p:cNvPr>
          <p:cNvSpPr/>
          <p:nvPr/>
        </p:nvSpPr>
        <p:spPr>
          <a:xfrm>
            <a:off x="10913728" y="2180115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82">
            <a:extLst>
              <a:ext uri="{FF2B5EF4-FFF2-40B4-BE49-F238E27FC236}">
                <a16:creationId xmlns:a16="http://schemas.microsoft.com/office/drawing/2014/main" id="{60F5F795-E697-42BE-9104-25537FB0F95D}"/>
              </a:ext>
            </a:extLst>
          </p:cNvPr>
          <p:cNvSpPr txBox="1"/>
          <p:nvPr/>
        </p:nvSpPr>
        <p:spPr>
          <a:xfrm>
            <a:off x="11066643" y="1816648"/>
            <a:ext cx="280035" cy="451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570"/>
              </a:lnSpc>
            </a:pPr>
            <a:r>
              <a:rPr sz="550" spc="5" dirty="0">
                <a:latin typeface="Calibri"/>
                <a:cs typeface="Calibri"/>
              </a:rPr>
              <a:t>3x3</a:t>
            </a:r>
            <a:r>
              <a:rPr sz="550" spc="-8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</a:t>
            </a:r>
            <a:endParaRPr sz="550">
              <a:latin typeface="Calibri"/>
              <a:cs typeface="Calibri"/>
            </a:endParaRPr>
          </a:p>
          <a:p>
            <a:pPr>
              <a:lnSpc>
                <a:spcPts val="1500"/>
              </a:lnSpc>
              <a:spcBef>
                <a:spcPts val="170"/>
              </a:spcBef>
            </a:pPr>
            <a:r>
              <a:rPr sz="550" spc="5" dirty="0">
                <a:latin typeface="Calibri"/>
                <a:cs typeface="Calibri"/>
              </a:rPr>
              <a:t>3x3</a:t>
            </a:r>
            <a:r>
              <a:rPr sz="550" spc="-65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  3x3</a:t>
            </a:r>
            <a:r>
              <a:rPr sz="550" spc="-8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71" name="object 83">
            <a:extLst>
              <a:ext uri="{FF2B5EF4-FFF2-40B4-BE49-F238E27FC236}">
                <a16:creationId xmlns:a16="http://schemas.microsoft.com/office/drawing/2014/main" id="{CA58BB5F-0705-4FE6-8147-7B38C4D61DA9}"/>
              </a:ext>
            </a:extLst>
          </p:cNvPr>
          <p:cNvSpPr txBox="1"/>
          <p:nvPr/>
        </p:nvSpPr>
        <p:spPr>
          <a:xfrm>
            <a:off x="10913729" y="2180111"/>
            <a:ext cx="712470" cy="104775"/>
          </a:xfrm>
          <a:prstGeom prst="rect">
            <a:avLst/>
          </a:prstGeom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25"/>
              </a:spcBef>
            </a:pPr>
            <a:r>
              <a:rPr sz="550" dirty="0">
                <a:latin typeface="Calibri"/>
                <a:cs typeface="Calibri"/>
              </a:rPr>
              <a:t>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72" name="object 84">
            <a:extLst>
              <a:ext uri="{FF2B5EF4-FFF2-40B4-BE49-F238E27FC236}">
                <a16:creationId xmlns:a16="http://schemas.microsoft.com/office/drawing/2014/main" id="{8D9D0128-E6DA-4BB4-BF4A-09DD1054ED8E}"/>
              </a:ext>
            </a:extLst>
          </p:cNvPr>
          <p:cNvSpPr/>
          <p:nvPr/>
        </p:nvSpPr>
        <p:spPr>
          <a:xfrm>
            <a:off x="11238670" y="2115648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85">
            <a:extLst>
              <a:ext uri="{FF2B5EF4-FFF2-40B4-BE49-F238E27FC236}">
                <a16:creationId xmlns:a16="http://schemas.microsoft.com/office/drawing/2014/main" id="{29EC83DF-D7E8-454B-82C2-02E47CE3A1B1}"/>
              </a:ext>
            </a:extLst>
          </p:cNvPr>
          <p:cNvSpPr/>
          <p:nvPr/>
        </p:nvSpPr>
        <p:spPr>
          <a:xfrm>
            <a:off x="11238670" y="192747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86">
            <a:extLst>
              <a:ext uri="{FF2B5EF4-FFF2-40B4-BE49-F238E27FC236}">
                <a16:creationId xmlns:a16="http://schemas.microsoft.com/office/drawing/2014/main" id="{303E0346-43FF-4B24-8642-58079A17A769}"/>
              </a:ext>
            </a:extLst>
          </p:cNvPr>
          <p:cNvSpPr txBox="1"/>
          <p:nvPr/>
        </p:nvSpPr>
        <p:spPr>
          <a:xfrm>
            <a:off x="10913729" y="2368281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75" name="object 87">
            <a:extLst>
              <a:ext uri="{FF2B5EF4-FFF2-40B4-BE49-F238E27FC236}">
                <a16:creationId xmlns:a16="http://schemas.microsoft.com/office/drawing/2014/main" id="{FFBD6954-24A6-4496-A249-7A7494BDD4B3}"/>
              </a:ext>
            </a:extLst>
          </p:cNvPr>
          <p:cNvSpPr txBox="1"/>
          <p:nvPr/>
        </p:nvSpPr>
        <p:spPr>
          <a:xfrm>
            <a:off x="10913729" y="2556451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76" name="object 88">
            <a:extLst>
              <a:ext uri="{FF2B5EF4-FFF2-40B4-BE49-F238E27FC236}">
                <a16:creationId xmlns:a16="http://schemas.microsoft.com/office/drawing/2014/main" id="{C56055C4-1C26-4394-B4EC-4D4323C3CD32}"/>
              </a:ext>
            </a:extLst>
          </p:cNvPr>
          <p:cNvSpPr/>
          <p:nvPr/>
        </p:nvSpPr>
        <p:spPr>
          <a:xfrm>
            <a:off x="11269948" y="247282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89">
            <a:extLst>
              <a:ext uri="{FF2B5EF4-FFF2-40B4-BE49-F238E27FC236}">
                <a16:creationId xmlns:a16="http://schemas.microsoft.com/office/drawing/2014/main" id="{33EB8943-C0BE-445A-BF49-779C13B151C4}"/>
              </a:ext>
            </a:extLst>
          </p:cNvPr>
          <p:cNvSpPr/>
          <p:nvPr/>
        </p:nvSpPr>
        <p:spPr>
          <a:xfrm>
            <a:off x="11238670" y="249373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7" y="6534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7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90">
            <a:extLst>
              <a:ext uri="{FF2B5EF4-FFF2-40B4-BE49-F238E27FC236}">
                <a16:creationId xmlns:a16="http://schemas.microsoft.com/office/drawing/2014/main" id="{57414631-9247-477D-8CC2-67811C17AD29}"/>
              </a:ext>
            </a:extLst>
          </p:cNvPr>
          <p:cNvSpPr/>
          <p:nvPr/>
        </p:nvSpPr>
        <p:spPr>
          <a:xfrm>
            <a:off x="11269948" y="228465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91">
            <a:extLst>
              <a:ext uri="{FF2B5EF4-FFF2-40B4-BE49-F238E27FC236}">
                <a16:creationId xmlns:a16="http://schemas.microsoft.com/office/drawing/2014/main" id="{4C7D483E-A332-48F5-9F42-D4268DF735D5}"/>
              </a:ext>
            </a:extLst>
          </p:cNvPr>
          <p:cNvSpPr/>
          <p:nvPr/>
        </p:nvSpPr>
        <p:spPr>
          <a:xfrm>
            <a:off x="11238670" y="2303818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92">
            <a:extLst>
              <a:ext uri="{FF2B5EF4-FFF2-40B4-BE49-F238E27FC236}">
                <a16:creationId xmlns:a16="http://schemas.microsoft.com/office/drawing/2014/main" id="{5875D80D-DB2C-4313-B7F1-1561140D1FD8}"/>
              </a:ext>
            </a:extLst>
          </p:cNvPr>
          <p:cNvSpPr txBox="1"/>
          <p:nvPr/>
        </p:nvSpPr>
        <p:spPr>
          <a:xfrm>
            <a:off x="10911991" y="2744621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81" name="object 93">
            <a:extLst>
              <a:ext uri="{FF2B5EF4-FFF2-40B4-BE49-F238E27FC236}">
                <a16:creationId xmlns:a16="http://schemas.microsoft.com/office/drawing/2014/main" id="{9F01C3F2-34B3-44D0-A7E3-7D28076FF85B}"/>
              </a:ext>
            </a:extLst>
          </p:cNvPr>
          <p:cNvSpPr txBox="1"/>
          <p:nvPr/>
        </p:nvSpPr>
        <p:spPr>
          <a:xfrm>
            <a:off x="10911991" y="2934533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82" name="object 94">
            <a:extLst>
              <a:ext uri="{FF2B5EF4-FFF2-40B4-BE49-F238E27FC236}">
                <a16:creationId xmlns:a16="http://schemas.microsoft.com/office/drawing/2014/main" id="{13309988-1107-441F-9B66-17FF99428FD0}"/>
              </a:ext>
            </a:extLst>
          </p:cNvPr>
          <p:cNvSpPr/>
          <p:nvPr/>
        </p:nvSpPr>
        <p:spPr>
          <a:xfrm>
            <a:off x="11268210" y="2849162"/>
            <a:ext cx="0" cy="3683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95">
            <a:extLst>
              <a:ext uri="{FF2B5EF4-FFF2-40B4-BE49-F238E27FC236}">
                <a16:creationId xmlns:a16="http://schemas.microsoft.com/office/drawing/2014/main" id="{332FB3B8-0727-48DB-8546-2C4FA3416D16}"/>
              </a:ext>
            </a:extLst>
          </p:cNvPr>
          <p:cNvSpPr/>
          <p:nvPr/>
        </p:nvSpPr>
        <p:spPr>
          <a:xfrm>
            <a:off x="11236933" y="287007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5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96">
            <a:extLst>
              <a:ext uri="{FF2B5EF4-FFF2-40B4-BE49-F238E27FC236}">
                <a16:creationId xmlns:a16="http://schemas.microsoft.com/office/drawing/2014/main" id="{40926547-8B00-454E-B30D-E021A4339FD1}"/>
              </a:ext>
            </a:extLst>
          </p:cNvPr>
          <p:cNvSpPr/>
          <p:nvPr/>
        </p:nvSpPr>
        <p:spPr>
          <a:xfrm>
            <a:off x="11268210" y="2660992"/>
            <a:ext cx="0" cy="3683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97">
            <a:extLst>
              <a:ext uri="{FF2B5EF4-FFF2-40B4-BE49-F238E27FC236}">
                <a16:creationId xmlns:a16="http://schemas.microsoft.com/office/drawing/2014/main" id="{450CE255-1F5A-45D8-A9F3-5B067DBC1EB3}"/>
              </a:ext>
            </a:extLst>
          </p:cNvPr>
          <p:cNvSpPr/>
          <p:nvPr/>
        </p:nvSpPr>
        <p:spPr>
          <a:xfrm>
            <a:off x="11236933" y="268190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5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98">
            <a:extLst>
              <a:ext uri="{FF2B5EF4-FFF2-40B4-BE49-F238E27FC236}">
                <a16:creationId xmlns:a16="http://schemas.microsoft.com/office/drawing/2014/main" id="{755BC98A-1BEF-460F-808A-C39E7BB224F6}"/>
              </a:ext>
            </a:extLst>
          </p:cNvPr>
          <p:cNvSpPr/>
          <p:nvPr/>
        </p:nvSpPr>
        <p:spPr>
          <a:xfrm>
            <a:off x="11371005" y="3122705"/>
            <a:ext cx="255270" cy="104775"/>
          </a:xfrm>
          <a:custGeom>
            <a:avLst/>
            <a:gdLst/>
            <a:ahLst/>
            <a:cxnLst/>
            <a:rect l="l" t="t" r="r" b="b"/>
            <a:pathLst>
              <a:path w="255270" h="104775">
                <a:moveTo>
                  <a:pt x="0" y="104538"/>
                </a:moveTo>
                <a:lnTo>
                  <a:pt x="255163" y="104538"/>
                </a:lnTo>
                <a:lnTo>
                  <a:pt x="255163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99">
            <a:extLst>
              <a:ext uri="{FF2B5EF4-FFF2-40B4-BE49-F238E27FC236}">
                <a16:creationId xmlns:a16="http://schemas.microsoft.com/office/drawing/2014/main" id="{F1BFCF91-A530-45ED-9174-4F8F7C13852F}"/>
              </a:ext>
            </a:extLst>
          </p:cNvPr>
          <p:cNvSpPr/>
          <p:nvPr/>
        </p:nvSpPr>
        <p:spPr>
          <a:xfrm>
            <a:off x="10913729" y="3122702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100">
            <a:extLst>
              <a:ext uri="{FF2B5EF4-FFF2-40B4-BE49-F238E27FC236}">
                <a16:creationId xmlns:a16="http://schemas.microsoft.com/office/drawing/2014/main" id="{47BCB0C1-2C58-4506-B48F-4D4A1B5BBDFF}"/>
              </a:ext>
            </a:extLst>
          </p:cNvPr>
          <p:cNvSpPr txBox="1"/>
          <p:nvPr/>
        </p:nvSpPr>
        <p:spPr>
          <a:xfrm>
            <a:off x="11371780" y="3110002"/>
            <a:ext cx="16129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5" dirty="0">
                <a:latin typeface="Calibri"/>
                <a:cs typeface="Calibri"/>
              </a:rPr>
              <a:t>6,</a:t>
            </a:r>
            <a:r>
              <a:rPr sz="550" spc="-55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89" name="object 101">
            <a:extLst>
              <a:ext uri="{FF2B5EF4-FFF2-40B4-BE49-F238E27FC236}">
                <a16:creationId xmlns:a16="http://schemas.microsoft.com/office/drawing/2014/main" id="{09176116-A4C9-4F9A-9720-333BFF49FECF}"/>
              </a:ext>
            </a:extLst>
          </p:cNvPr>
          <p:cNvSpPr/>
          <p:nvPr/>
        </p:nvSpPr>
        <p:spPr>
          <a:xfrm>
            <a:off x="11371005" y="3310875"/>
            <a:ext cx="255270" cy="104775"/>
          </a:xfrm>
          <a:custGeom>
            <a:avLst/>
            <a:gdLst/>
            <a:ahLst/>
            <a:cxnLst/>
            <a:rect l="l" t="t" r="r" b="b"/>
            <a:pathLst>
              <a:path w="255270" h="104775">
                <a:moveTo>
                  <a:pt x="0" y="104538"/>
                </a:moveTo>
                <a:lnTo>
                  <a:pt x="255163" y="104538"/>
                </a:lnTo>
                <a:lnTo>
                  <a:pt x="255163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102">
            <a:extLst>
              <a:ext uri="{FF2B5EF4-FFF2-40B4-BE49-F238E27FC236}">
                <a16:creationId xmlns:a16="http://schemas.microsoft.com/office/drawing/2014/main" id="{40A0DBED-D5A8-48FF-8C08-A3B24D102E49}"/>
              </a:ext>
            </a:extLst>
          </p:cNvPr>
          <p:cNvSpPr/>
          <p:nvPr/>
        </p:nvSpPr>
        <p:spPr>
          <a:xfrm>
            <a:off x="10913729" y="3310872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103">
            <a:extLst>
              <a:ext uri="{FF2B5EF4-FFF2-40B4-BE49-F238E27FC236}">
                <a16:creationId xmlns:a16="http://schemas.microsoft.com/office/drawing/2014/main" id="{7AAFF4F3-D612-4922-AC3C-2C22139345BF}"/>
              </a:ext>
            </a:extLst>
          </p:cNvPr>
          <p:cNvSpPr txBox="1"/>
          <p:nvPr/>
        </p:nvSpPr>
        <p:spPr>
          <a:xfrm>
            <a:off x="11349192" y="3298172"/>
            <a:ext cx="13525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dirty="0">
                <a:latin typeface="Calibri"/>
                <a:cs typeface="Calibri"/>
              </a:rPr>
              <a:t>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92" name="object 104">
            <a:extLst>
              <a:ext uri="{FF2B5EF4-FFF2-40B4-BE49-F238E27FC236}">
                <a16:creationId xmlns:a16="http://schemas.microsoft.com/office/drawing/2014/main" id="{994B2EDA-7341-42F3-9CB1-51D67C69AB7E}"/>
              </a:ext>
            </a:extLst>
          </p:cNvPr>
          <p:cNvSpPr/>
          <p:nvPr/>
        </p:nvSpPr>
        <p:spPr>
          <a:xfrm>
            <a:off x="11238670" y="3246409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105">
            <a:extLst>
              <a:ext uri="{FF2B5EF4-FFF2-40B4-BE49-F238E27FC236}">
                <a16:creationId xmlns:a16="http://schemas.microsoft.com/office/drawing/2014/main" id="{C4819906-8CF8-49A7-9CD4-80A133827BB8}"/>
              </a:ext>
            </a:extLst>
          </p:cNvPr>
          <p:cNvSpPr/>
          <p:nvPr/>
        </p:nvSpPr>
        <p:spPr>
          <a:xfrm>
            <a:off x="11264517" y="3042449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0860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106">
            <a:extLst>
              <a:ext uri="{FF2B5EF4-FFF2-40B4-BE49-F238E27FC236}">
                <a16:creationId xmlns:a16="http://schemas.microsoft.com/office/drawing/2014/main" id="{F43D556C-B48A-4F9F-A883-6396E10D3983}"/>
              </a:ext>
            </a:extLst>
          </p:cNvPr>
          <p:cNvSpPr/>
          <p:nvPr/>
        </p:nvSpPr>
        <p:spPr>
          <a:xfrm>
            <a:off x="11238670" y="305824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107">
            <a:extLst>
              <a:ext uri="{FF2B5EF4-FFF2-40B4-BE49-F238E27FC236}">
                <a16:creationId xmlns:a16="http://schemas.microsoft.com/office/drawing/2014/main" id="{7378B564-AA12-4B3D-A479-D159EF872481}"/>
              </a:ext>
            </a:extLst>
          </p:cNvPr>
          <p:cNvSpPr/>
          <p:nvPr/>
        </p:nvSpPr>
        <p:spPr>
          <a:xfrm>
            <a:off x="10915465" y="3499044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108">
            <a:extLst>
              <a:ext uri="{FF2B5EF4-FFF2-40B4-BE49-F238E27FC236}">
                <a16:creationId xmlns:a16="http://schemas.microsoft.com/office/drawing/2014/main" id="{40C9A43A-E40F-4793-A21C-7B75927E82CA}"/>
              </a:ext>
            </a:extLst>
          </p:cNvPr>
          <p:cNvSpPr txBox="1"/>
          <p:nvPr/>
        </p:nvSpPr>
        <p:spPr>
          <a:xfrm>
            <a:off x="11016250" y="3137322"/>
            <a:ext cx="368300" cy="44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0"/>
              </a:lnSpc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9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25</a:t>
            </a:r>
            <a:endParaRPr sz="550">
              <a:latin typeface="Calibri"/>
              <a:cs typeface="Calibri"/>
            </a:endParaRPr>
          </a:p>
          <a:p>
            <a:pPr marL="52069" marR="30480" indent="-1905">
              <a:lnSpc>
                <a:spcPct val="224500"/>
              </a:lnSpc>
            </a:pPr>
            <a:r>
              <a:rPr sz="550" spc="5" dirty="0">
                <a:latin typeface="Calibri"/>
                <a:cs typeface="Calibri"/>
              </a:rPr>
              <a:t>3x3</a:t>
            </a:r>
            <a:r>
              <a:rPr sz="550" spc="-6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  3x3</a:t>
            </a:r>
            <a:r>
              <a:rPr sz="550" spc="-7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97" name="object 109">
            <a:extLst>
              <a:ext uri="{FF2B5EF4-FFF2-40B4-BE49-F238E27FC236}">
                <a16:creationId xmlns:a16="http://schemas.microsoft.com/office/drawing/2014/main" id="{3C0C14FC-052F-4FA5-83B6-089FB39C0A16}"/>
              </a:ext>
            </a:extLst>
          </p:cNvPr>
          <p:cNvSpPr txBox="1"/>
          <p:nvPr/>
        </p:nvSpPr>
        <p:spPr>
          <a:xfrm>
            <a:off x="10915466" y="3499042"/>
            <a:ext cx="712470" cy="104775"/>
          </a:xfrm>
          <a:prstGeom prst="rect">
            <a:avLst/>
          </a:prstGeom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25"/>
              </a:spcBef>
            </a:pPr>
            <a:r>
              <a:rPr sz="550" dirty="0">
                <a:latin typeface="Calibri"/>
                <a:cs typeface="Calibri"/>
              </a:rPr>
              <a:t>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98" name="object 110">
            <a:extLst>
              <a:ext uri="{FF2B5EF4-FFF2-40B4-BE49-F238E27FC236}">
                <a16:creationId xmlns:a16="http://schemas.microsoft.com/office/drawing/2014/main" id="{83C251DB-6104-4BAC-ADAF-3F6BD6D26649}"/>
              </a:ext>
            </a:extLst>
          </p:cNvPr>
          <p:cNvSpPr txBox="1"/>
          <p:nvPr/>
        </p:nvSpPr>
        <p:spPr>
          <a:xfrm>
            <a:off x="10915466" y="3687212"/>
            <a:ext cx="712470" cy="106680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4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99" name="object 111">
            <a:extLst>
              <a:ext uri="{FF2B5EF4-FFF2-40B4-BE49-F238E27FC236}">
                <a16:creationId xmlns:a16="http://schemas.microsoft.com/office/drawing/2014/main" id="{B17BDC87-E25C-4991-B084-D201C14741A6}"/>
              </a:ext>
            </a:extLst>
          </p:cNvPr>
          <p:cNvSpPr/>
          <p:nvPr/>
        </p:nvSpPr>
        <p:spPr>
          <a:xfrm>
            <a:off x="11271685" y="3603583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112">
            <a:extLst>
              <a:ext uri="{FF2B5EF4-FFF2-40B4-BE49-F238E27FC236}">
                <a16:creationId xmlns:a16="http://schemas.microsoft.com/office/drawing/2014/main" id="{13B2910A-4841-4D45-B4A0-36D88FE14CBF}"/>
              </a:ext>
            </a:extLst>
          </p:cNvPr>
          <p:cNvSpPr/>
          <p:nvPr/>
        </p:nvSpPr>
        <p:spPr>
          <a:xfrm>
            <a:off x="11240407" y="362449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113">
            <a:extLst>
              <a:ext uri="{FF2B5EF4-FFF2-40B4-BE49-F238E27FC236}">
                <a16:creationId xmlns:a16="http://schemas.microsoft.com/office/drawing/2014/main" id="{72DA3972-3708-4002-9406-587EA66FA081}"/>
              </a:ext>
            </a:extLst>
          </p:cNvPr>
          <p:cNvSpPr/>
          <p:nvPr/>
        </p:nvSpPr>
        <p:spPr>
          <a:xfrm>
            <a:off x="11240407" y="343632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7" y="6534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7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114">
            <a:extLst>
              <a:ext uri="{FF2B5EF4-FFF2-40B4-BE49-F238E27FC236}">
                <a16:creationId xmlns:a16="http://schemas.microsoft.com/office/drawing/2014/main" id="{556AAC24-7CAC-4C73-9F14-1B97AE498045}"/>
              </a:ext>
            </a:extLst>
          </p:cNvPr>
          <p:cNvSpPr txBox="1"/>
          <p:nvPr/>
        </p:nvSpPr>
        <p:spPr>
          <a:xfrm>
            <a:off x="10915466" y="3877124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03" name="object 115">
            <a:extLst>
              <a:ext uri="{FF2B5EF4-FFF2-40B4-BE49-F238E27FC236}">
                <a16:creationId xmlns:a16="http://schemas.microsoft.com/office/drawing/2014/main" id="{8BD71F3D-521F-4006-8FAE-84171D2E7D62}"/>
              </a:ext>
            </a:extLst>
          </p:cNvPr>
          <p:cNvSpPr txBox="1"/>
          <p:nvPr/>
        </p:nvSpPr>
        <p:spPr>
          <a:xfrm>
            <a:off x="10915466" y="4065294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04" name="object 116">
            <a:extLst>
              <a:ext uri="{FF2B5EF4-FFF2-40B4-BE49-F238E27FC236}">
                <a16:creationId xmlns:a16="http://schemas.microsoft.com/office/drawing/2014/main" id="{2712F8CB-997C-4C4D-B120-009D88B931FF}"/>
              </a:ext>
            </a:extLst>
          </p:cNvPr>
          <p:cNvSpPr/>
          <p:nvPr/>
        </p:nvSpPr>
        <p:spPr>
          <a:xfrm>
            <a:off x="11271685" y="3981664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117">
            <a:extLst>
              <a:ext uri="{FF2B5EF4-FFF2-40B4-BE49-F238E27FC236}">
                <a16:creationId xmlns:a16="http://schemas.microsoft.com/office/drawing/2014/main" id="{F1C78A54-2582-420C-B8FB-E16AA0E1490A}"/>
              </a:ext>
            </a:extLst>
          </p:cNvPr>
          <p:cNvSpPr/>
          <p:nvPr/>
        </p:nvSpPr>
        <p:spPr>
          <a:xfrm>
            <a:off x="11240407" y="400083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118">
            <a:extLst>
              <a:ext uri="{FF2B5EF4-FFF2-40B4-BE49-F238E27FC236}">
                <a16:creationId xmlns:a16="http://schemas.microsoft.com/office/drawing/2014/main" id="{00056A9D-ABBE-450E-8275-63408306C2FB}"/>
              </a:ext>
            </a:extLst>
          </p:cNvPr>
          <p:cNvSpPr/>
          <p:nvPr/>
        </p:nvSpPr>
        <p:spPr>
          <a:xfrm>
            <a:off x="11271685" y="3793495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19">
            <a:extLst>
              <a:ext uri="{FF2B5EF4-FFF2-40B4-BE49-F238E27FC236}">
                <a16:creationId xmlns:a16="http://schemas.microsoft.com/office/drawing/2014/main" id="{9F28A076-FE08-4245-BCA2-431CE3641B30}"/>
              </a:ext>
            </a:extLst>
          </p:cNvPr>
          <p:cNvSpPr/>
          <p:nvPr/>
        </p:nvSpPr>
        <p:spPr>
          <a:xfrm>
            <a:off x="11240407" y="381266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20">
            <a:extLst>
              <a:ext uri="{FF2B5EF4-FFF2-40B4-BE49-F238E27FC236}">
                <a16:creationId xmlns:a16="http://schemas.microsoft.com/office/drawing/2014/main" id="{3155EEC8-BAAE-40B1-87FF-D39C81C95AA7}"/>
              </a:ext>
            </a:extLst>
          </p:cNvPr>
          <p:cNvSpPr txBox="1"/>
          <p:nvPr/>
        </p:nvSpPr>
        <p:spPr>
          <a:xfrm>
            <a:off x="10913729" y="4253464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09" name="object 121">
            <a:extLst>
              <a:ext uri="{FF2B5EF4-FFF2-40B4-BE49-F238E27FC236}">
                <a16:creationId xmlns:a16="http://schemas.microsoft.com/office/drawing/2014/main" id="{1591CBA2-B7EC-49E8-AF86-B09A42D42614}"/>
              </a:ext>
            </a:extLst>
          </p:cNvPr>
          <p:cNvSpPr txBox="1"/>
          <p:nvPr/>
        </p:nvSpPr>
        <p:spPr>
          <a:xfrm>
            <a:off x="10913729" y="4441633"/>
            <a:ext cx="712470" cy="106680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4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10" name="object 122">
            <a:extLst>
              <a:ext uri="{FF2B5EF4-FFF2-40B4-BE49-F238E27FC236}">
                <a16:creationId xmlns:a16="http://schemas.microsoft.com/office/drawing/2014/main" id="{EE6284F0-604B-4589-8CD3-412D3893F152}"/>
              </a:ext>
            </a:extLst>
          </p:cNvPr>
          <p:cNvSpPr/>
          <p:nvPr/>
        </p:nvSpPr>
        <p:spPr>
          <a:xfrm>
            <a:off x="11269948" y="435800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123">
            <a:extLst>
              <a:ext uri="{FF2B5EF4-FFF2-40B4-BE49-F238E27FC236}">
                <a16:creationId xmlns:a16="http://schemas.microsoft.com/office/drawing/2014/main" id="{B8F78DC4-E660-4450-ACDE-F3B73BB9C9FA}"/>
              </a:ext>
            </a:extLst>
          </p:cNvPr>
          <p:cNvSpPr/>
          <p:nvPr/>
        </p:nvSpPr>
        <p:spPr>
          <a:xfrm>
            <a:off x="11238670" y="437891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124">
            <a:extLst>
              <a:ext uri="{FF2B5EF4-FFF2-40B4-BE49-F238E27FC236}">
                <a16:creationId xmlns:a16="http://schemas.microsoft.com/office/drawing/2014/main" id="{560D782E-B866-42B2-8ED6-BAA893B1CC40}"/>
              </a:ext>
            </a:extLst>
          </p:cNvPr>
          <p:cNvSpPr/>
          <p:nvPr/>
        </p:nvSpPr>
        <p:spPr>
          <a:xfrm>
            <a:off x="11269948" y="4169835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125">
            <a:extLst>
              <a:ext uri="{FF2B5EF4-FFF2-40B4-BE49-F238E27FC236}">
                <a16:creationId xmlns:a16="http://schemas.microsoft.com/office/drawing/2014/main" id="{7A0AF18A-D8F0-4CD7-BA5C-211E957C6885}"/>
              </a:ext>
            </a:extLst>
          </p:cNvPr>
          <p:cNvSpPr/>
          <p:nvPr/>
        </p:nvSpPr>
        <p:spPr>
          <a:xfrm>
            <a:off x="11238670" y="419074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7" y="6534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7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126">
            <a:extLst>
              <a:ext uri="{FF2B5EF4-FFF2-40B4-BE49-F238E27FC236}">
                <a16:creationId xmlns:a16="http://schemas.microsoft.com/office/drawing/2014/main" id="{2B49433C-1390-43BB-91C4-B725C04805BE}"/>
              </a:ext>
            </a:extLst>
          </p:cNvPr>
          <p:cNvSpPr txBox="1"/>
          <p:nvPr/>
        </p:nvSpPr>
        <p:spPr>
          <a:xfrm>
            <a:off x="10915466" y="4631545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</a:p>
        </p:txBody>
      </p:sp>
      <p:sp>
        <p:nvSpPr>
          <p:cNvPr id="315" name="object 127">
            <a:extLst>
              <a:ext uri="{FF2B5EF4-FFF2-40B4-BE49-F238E27FC236}">
                <a16:creationId xmlns:a16="http://schemas.microsoft.com/office/drawing/2014/main" id="{E10457D4-A6EC-4473-8403-B215F9A8E92E}"/>
              </a:ext>
            </a:extLst>
          </p:cNvPr>
          <p:cNvSpPr txBox="1"/>
          <p:nvPr/>
        </p:nvSpPr>
        <p:spPr>
          <a:xfrm>
            <a:off x="10915466" y="4819715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16" name="object 128">
            <a:extLst>
              <a:ext uri="{FF2B5EF4-FFF2-40B4-BE49-F238E27FC236}">
                <a16:creationId xmlns:a16="http://schemas.microsoft.com/office/drawing/2014/main" id="{722776E8-9299-4E3C-A250-AC2A5AB63275}"/>
              </a:ext>
            </a:extLst>
          </p:cNvPr>
          <p:cNvSpPr/>
          <p:nvPr/>
        </p:nvSpPr>
        <p:spPr>
          <a:xfrm>
            <a:off x="11271685" y="4736086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129">
            <a:extLst>
              <a:ext uri="{FF2B5EF4-FFF2-40B4-BE49-F238E27FC236}">
                <a16:creationId xmlns:a16="http://schemas.microsoft.com/office/drawing/2014/main" id="{9F71D2E8-42AA-4306-84BE-C7E7D5A01A45}"/>
              </a:ext>
            </a:extLst>
          </p:cNvPr>
          <p:cNvSpPr/>
          <p:nvPr/>
        </p:nvSpPr>
        <p:spPr>
          <a:xfrm>
            <a:off x="11240407" y="4755251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130">
            <a:extLst>
              <a:ext uri="{FF2B5EF4-FFF2-40B4-BE49-F238E27FC236}">
                <a16:creationId xmlns:a16="http://schemas.microsoft.com/office/drawing/2014/main" id="{8EBEF7B6-7C38-456C-A81F-EB29959B8AEF}"/>
              </a:ext>
            </a:extLst>
          </p:cNvPr>
          <p:cNvSpPr/>
          <p:nvPr/>
        </p:nvSpPr>
        <p:spPr>
          <a:xfrm>
            <a:off x="11271685" y="4547916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131">
            <a:extLst>
              <a:ext uri="{FF2B5EF4-FFF2-40B4-BE49-F238E27FC236}">
                <a16:creationId xmlns:a16="http://schemas.microsoft.com/office/drawing/2014/main" id="{AF5E473A-B53C-4471-B273-2893A9380828}"/>
              </a:ext>
            </a:extLst>
          </p:cNvPr>
          <p:cNvSpPr/>
          <p:nvPr/>
        </p:nvSpPr>
        <p:spPr>
          <a:xfrm>
            <a:off x="11240407" y="4567082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132">
            <a:extLst>
              <a:ext uri="{FF2B5EF4-FFF2-40B4-BE49-F238E27FC236}">
                <a16:creationId xmlns:a16="http://schemas.microsoft.com/office/drawing/2014/main" id="{E0A5DB86-F975-4656-BE7D-F76FDE100A5C}"/>
              </a:ext>
            </a:extLst>
          </p:cNvPr>
          <p:cNvSpPr txBox="1"/>
          <p:nvPr/>
        </p:nvSpPr>
        <p:spPr>
          <a:xfrm>
            <a:off x="10913729" y="5007885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21" name="object 133">
            <a:extLst>
              <a:ext uri="{FF2B5EF4-FFF2-40B4-BE49-F238E27FC236}">
                <a16:creationId xmlns:a16="http://schemas.microsoft.com/office/drawing/2014/main" id="{4D50A7EC-8763-4524-853B-3E7B2986C884}"/>
              </a:ext>
            </a:extLst>
          </p:cNvPr>
          <p:cNvSpPr txBox="1"/>
          <p:nvPr/>
        </p:nvSpPr>
        <p:spPr>
          <a:xfrm>
            <a:off x="10913729" y="5196055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22" name="object 134">
            <a:extLst>
              <a:ext uri="{FF2B5EF4-FFF2-40B4-BE49-F238E27FC236}">
                <a16:creationId xmlns:a16="http://schemas.microsoft.com/office/drawing/2014/main" id="{5D746D1D-8577-461B-843B-89B8750B86EE}"/>
              </a:ext>
            </a:extLst>
          </p:cNvPr>
          <p:cNvSpPr/>
          <p:nvPr/>
        </p:nvSpPr>
        <p:spPr>
          <a:xfrm>
            <a:off x="11269948" y="5112425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135">
            <a:extLst>
              <a:ext uri="{FF2B5EF4-FFF2-40B4-BE49-F238E27FC236}">
                <a16:creationId xmlns:a16="http://schemas.microsoft.com/office/drawing/2014/main" id="{01677164-FCB7-47F4-9D8C-9239BF8AC4A6}"/>
              </a:ext>
            </a:extLst>
          </p:cNvPr>
          <p:cNvSpPr/>
          <p:nvPr/>
        </p:nvSpPr>
        <p:spPr>
          <a:xfrm>
            <a:off x="11238670" y="513333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136">
            <a:extLst>
              <a:ext uri="{FF2B5EF4-FFF2-40B4-BE49-F238E27FC236}">
                <a16:creationId xmlns:a16="http://schemas.microsoft.com/office/drawing/2014/main" id="{89A52B41-50E3-47CB-9D92-D74D11854BAB}"/>
              </a:ext>
            </a:extLst>
          </p:cNvPr>
          <p:cNvSpPr/>
          <p:nvPr/>
        </p:nvSpPr>
        <p:spPr>
          <a:xfrm>
            <a:off x="11269948" y="4924256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137">
            <a:extLst>
              <a:ext uri="{FF2B5EF4-FFF2-40B4-BE49-F238E27FC236}">
                <a16:creationId xmlns:a16="http://schemas.microsoft.com/office/drawing/2014/main" id="{5D500B68-9EFA-4113-A742-A0BDA47E9982}"/>
              </a:ext>
            </a:extLst>
          </p:cNvPr>
          <p:cNvSpPr/>
          <p:nvPr/>
        </p:nvSpPr>
        <p:spPr>
          <a:xfrm>
            <a:off x="11238670" y="494516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9298" y="6533"/>
                </a:lnTo>
                <a:lnTo>
                  <a:pt x="31277" y="6533"/>
                </a:lnTo>
                <a:lnTo>
                  <a:pt x="15149" y="4899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899"/>
                </a:lnTo>
                <a:lnTo>
                  <a:pt x="31277" y="6533"/>
                </a:lnTo>
                <a:lnTo>
                  <a:pt x="59298" y="6533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38">
            <a:extLst>
              <a:ext uri="{FF2B5EF4-FFF2-40B4-BE49-F238E27FC236}">
                <a16:creationId xmlns:a16="http://schemas.microsoft.com/office/drawing/2014/main" id="{992F6B78-33FD-4B66-9111-FBE4C98D517D}"/>
              </a:ext>
            </a:extLst>
          </p:cNvPr>
          <p:cNvSpPr txBox="1"/>
          <p:nvPr/>
        </p:nvSpPr>
        <p:spPr>
          <a:xfrm>
            <a:off x="10913729" y="5385967"/>
            <a:ext cx="712470" cy="104775"/>
          </a:xfrm>
          <a:prstGeom prst="rect">
            <a:avLst/>
          </a:prstGeom>
          <a:solidFill>
            <a:srgbClr val="EAEFF5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 512,</a:t>
            </a:r>
            <a:r>
              <a:rPr sz="550" spc="-45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27" name="object 139">
            <a:extLst>
              <a:ext uri="{FF2B5EF4-FFF2-40B4-BE49-F238E27FC236}">
                <a16:creationId xmlns:a16="http://schemas.microsoft.com/office/drawing/2014/main" id="{D5104D71-E1E1-4A32-B93D-8E987927944C}"/>
              </a:ext>
            </a:extLst>
          </p:cNvPr>
          <p:cNvSpPr/>
          <p:nvPr/>
        </p:nvSpPr>
        <p:spPr>
          <a:xfrm>
            <a:off x="10913728" y="5574138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140">
            <a:extLst>
              <a:ext uri="{FF2B5EF4-FFF2-40B4-BE49-F238E27FC236}">
                <a16:creationId xmlns:a16="http://schemas.microsoft.com/office/drawing/2014/main" id="{D0EA8EDA-954B-4BBD-832F-B7FE689013A9}"/>
              </a:ext>
            </a:extLst>
          </p:cNvPr>
          <p:cNvSpPr/>
          <p:nvPr/>
        </p:nvSpPr>
        <p:spPr>
          <a:xfrm>
            <a:off x="10913729" y="5574137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141">
            <a:extLst>
              <a:ext uri="{FF2B5EF4-FFF2-40B4-BE49-F238E27FC236}">
                <a16:creationId xmlns:a16="http://schemas.microsoft.com/office/drawing/2014/main" id="{E9681093-551C-4704-AF1F-B563A998B516}"/>
              </a:ext>
            </a:extLst>
          </p:cNvPr>
          <p:cNvSpPr/>
          <p:nvPr/>
        </p:nvSpPr>
        <p:spPr>
          <a:xfrm>
            <a:off x="11269948" y="5490507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142">
            <a:extLst>
              <a:ext uri="{FF2B5EF4-FFF2-40B4-BE49-F238E27FC236}">
                <a16:creationId xmlns:a16="http://schemas.microsoft.com/office/drawing/2014/main" id="{26BF450E-10A5-49F2-955C-A48727857C5D}"/>
              </a:ext>
            </a:extLst>
          </p:cNvPr>
          <p:cNvSpPr/>
          <p:nvPr/>
        </p:nvSpPr>
        <p:spPr>
          <a:xfrm>
            <a:off x="11238670" y="5509672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143">
            <a:extLst>
              <a:ext uri="{FF2B5EF4-FFF2-40B4-BE49-F238E27FC236}">
                <a16:creationId xmlns:a16="http://schemas.microsoft.com/office/drawing/2014/main" id="{918C05CB-7C9D-40E6-B6BE-7E96185C1F3D}"/>
              </a:ext>
            </a:extLst>
          </p:cNvPr>
          <p:cNvSpPr/>
          <p:nvPr/>
        </p:nvSpPr>
        <p:spPr>
          <a:xfrm>
            <a:off x="11269948" y="5300595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144">
            <a:extLst>
              <a:ext uri="{FF2B5EF4-FFF2-40B4-BE49-F238E27FC236}">
                <a16:creationId xmlns:a16="http://schemas.microsoft.com/office/drawing/2014/main" id="{2DE1BBDB-7684-4AC6-9C0D-C102258E72CC}"/>
              </a:ext>
            </a:extLst>
          </p:cNvPr>
          <p:cNvSpPr/>
          <p:nvPr/>
        </p:nvSpPr>
        <p:spPr>
          <a:xfrm>
            <a:off x="11238670" y="5321503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145">
            <a:extLst>
              <a:ext uri="{FF2B5EF4-FFF2-40B4-BE49-F238E27FC236}">
                <a16:creationId xmlns:a16="http://schemas.microsoft.com/office/drawing/2014/main" id="{B2AD092C-1FB8-4DCE-819F-B44FFD9CDACE}"/>
              </a:ext>
            </a:extLst>
          </p:cNvPr>
          <p:cNvSpPr/>
          <p:nvPr/>
        </p:nvSpPr>
        <p:spPr>
          <a:xfrm>
            <a:off x="10911989" y="5762308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146">
            <a:extLst>
              <a:ext uri="{FF2B5EF4-FFF2-40B4-BE49-F238E27FC236}">
                <a16:creationId xmlns:a16="http://schemas.microsoft.com/office/drawing/2014/main" id="{FCDD1C08-6212-4846-BB8C-6E71EDA0631D}"/>
              </a:ext>
            </a:extLst>
          </p:cNvPr>
          <p:cNvSpPr/>
          <p:nvPr/>
        </p:nvSpPr>
        <p:spPr>
          <a:xfrm>
            <a:off x="10911991" y="5762307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147">
            <a:extLst>
              <a:ext uri="{FF2B5EF4-FFF2-40B4-BE49-F238E27FC236}">
                <a16:creationId xmlns:a16="http://schemas.microsoft.com/office/drawing/2014/main" id="{E7FD7108-F508-4CC8-87E7-ED9994434CF3}"/>
              </a:ext>
            </a:extLst>
          </p:cNvPr>
          <p:cNvSpPr/>
          <p:nvPr/>
        </p:nvSpPr>
        <p:spPr>
          <a:xfrm>
            <a:off x="10911989" y="5950477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148">
            <a:extLst>
              <a:ext uri="{FF2B5EF4-FFF2-40B4-BE49-F238E27FC236}">
                <a16:creationId xmlns:a16="http://schemas.microsoft.com/office/drawing/2014/main" id="{630CB558-6E1D-4B6D-9E12-3427B4190DEE}"/>
              </a:ext>
            </a:extLst>
          </p:cNvPr>
          <p:cNvSpPr/>
          <p:nvPr/>
        </p:nvSpPr>
        <p:spPr>
          <a:xfrm>
            <a:off x="10911991" y="5950477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149">
            <a:extLst>
              <a:ext uri="{FF2B5EF4-FFF2-40B4-BE49-F238E27FC236}">
                <a16:creationId xmlns:a16="http://schemas.microsoft.com/office/drawing/2014/main" id="{B96808B2-00F1-4723-BF9C-077BCA7AAD04}"/>
              </a:ext>
            </a:extLst>
          </p:cNvPr>
          <p:cNvSpPr/>
          <p:nvPr/>
        </p:nvSpPr>
        <p:spPr>
          <a:xfrm>
            <a:off x="11268210" y="5866847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150">
            <a:extLst>
              <a:ext uri="{FF2B5EF4-FFF2-40B4-BE49-F238E27FC236}">
                <a16:creationId xmlns:a16="http://schemas.microsoft.com/office/drawing/2014/main" id="{06BA174A-03B9-4DD4-A8DE-EB443B37AEFD}"/>
              </a:ext>
            </a:extLst>
          </p:cNvPr>
          <p:cNvSpPr/>
          <p:nvPr/>
        </p:nvSpPr>
        <p:spPr>
          <a:xfrm>
            <a:off x="11236933" y="588775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5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151">
            <a:extLst>
              <a:ext uri="{FF2B5EF4-FFF2-40B4-BE49-F238E27FC236}">
                <a16:creationId xmlns:a16="http://schemas.microsoft.com/office/drawing/2014/main" id="{A3F5D79E-7B39-4CD7-BFB7-BF6E1098A040}"/>
              </a:ext>
            </a:extLst>
          </p:cNvPr>
          <p:cNvSpPr/>
          <p:nvPr/>
        </p:nvSpPr>
        <p:spPr>
          <a:xfrm>
            <a:off x="11268210" y="5678677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152">
            <a:extLst>
              <a:ext uri="{FF2B5EF4-FFF2-40B4-BE49-F238E27FC236}">
                <a16:creationId xmlns:a16="http://schemas.microsoft.com/office/drawing/2014/main" id="{2664902E-9F87-4073-B7E4-1293AC6A39B4}"/>
              </a:ext>
            </a:extLst>
          </p:cNvPr>
          <p:cNvSpPr/>
          <p:nvPr/>
        </p:nvSpPr>
        <p:spPr>
          <a:xfrm>
            <a:off x="11236933" y="569958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3"/>
                </a:lnTo>
                <a:lnTo>
                  <a:pt x="59296" y="6533"/>
                </a:lnTo>
                <a:lnTo>
                  <a:pt x="31277" y="6533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4900"/>
                </a:lnTo>
                <a:lnTo>
                  <a:pt x="31277" y="6533"/>
                </a:lnTo>
                <a:lnTo>
                  <a:pt x="59296" y="6533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153">
            <a:extLst>
              <a:ext uri="{FF2B5EF4-FFF2-40B4-BE49-F238E27FC236}">
                <a16:creationId xmlns:a16="http://schemas.microsoft.com/office/drawing/2014/main" id="{954F8CAE-501C-4899-B040-8A4D346F9F84}"/>
              </a:ext>
            </a:extLst>
          </p:cNvPr>
          <p:cNvSpPr/>
          <p:nvPr/>
        </p:nvSpPr>
        <p:spPr>
          <a:xfrm>
            <a:off x="10913728" y="614038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154">
            <a:extLst>
              <a:ext uri="{FF2B5EF4-FFF2-40B4-BE49-F238E27FC236}">
                <a16:creationId xmlns:a16="http://schemas.microsoft.com/office/drawing/2014/main" id="{06CDB2C6-88C2-45A0-A145-B929586724C2}"/>
              </a:ext>
            </a:extLst>
          </p:cNvPr>
          <p:cNvSpPr/>
          <p:nvPr/>
        </p:nvSpPr>
        <p:spPr>
          <a:xfrm>
            <a:off x="10913729" y="614038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155">
            <a:extLst>
              <a:ext uri="{FF2B5EF4-FFF2-40B4-BE49-F238E27FC236}">
                <a16:creationId xmlns:a16="http://schemas.microsoft.com/office/drawing/2014/main" id="{97522BAD-9B86-4719-A1C0-1EFE8C622A16}"/>
              </a:ext>
            </a:extLst>
          </p:cNvPr>
          <p:cNvSpPr/>
          <p:nvPr/>
        </p:nvSpPr>
        <p:spPr>
          <a:xfrm>
            <a:off x="10913728" y="632855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156">
            <a:extLst>
              <a:ext uri="{FF2B5EF4-FFF2-40B4-BE49-F238E27FC236}">
                <a16:creationId xmlns:a16="http://schemas.microsoft.com/office/drawing/2014/main" id="{A6691030-75A3-44A0-8B73-786534113689}"/>
              </a:ext>
            </a:extLst>
          </p:cNvPr>
          <p:cNvSpPr/>
          <p:nvPr/>
        </p:nvSpPr>
        <p:spPr>
          <a:xfrm>
            <a:off x="10913729" y="6328558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157">
            <a:extLst>
              <a:ext uri="{FF2B5EF4-FFF2-40B4-BE49-F238E27FC236}">
                <a16:creationId xmlns:a16="http://schemas.microsoft.com/office/drawing/2014/main" id="{B97D0CE4-1CC0-435C-871B-FEDB1A2E5511}"/>
              </a:ext>
            </a:extLst>
          </p:cNvPr>
          <p:cNvSpPr/>
          <p:nvPr/>
        </p:nvSpPr>
        <p:spPr>
          <a:xfrm>
            <a:off x="11269948" y="6244928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158">
            <a:extLst>
              <a:ext uri="{FF2B5EF4-FFF2-40B4-BE49-F238E27FC236}">
                <a16:creationId xmlns:a16="http://schemas.microsoft.com/office/drawing/2014/main" id="{0D71F8B8-9469-4D14-8B5B-B0167C80E60F}"/>
              </a:ext>
            </a:extLst>
          </p:cNvPr>
          <p:cNvSpPr/>
          <p:nvPr/>
        </p:nvSpPr>
        <p:spPr>
          <a:xfrm>
            <a:off x="11238670" y="6264093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159">
            <a:extLst>
              <a:ext uri="{FF2B5EF4-FFF2-40B4-BE49-F238E27FC236}">
                <a16:creationId xmlns:a16="http://schemas.microsoft.com/office/drawing/2014/main" id="{6917A958-8379-440E-B14E-96FCB1D287B5}"/>
              </a:ext>
            </a:extLst>
          </p:cNvPr>
          <p:cNvSpPr/>
          <p:nvPr/>
        </p:nvSpPr>
        <p:spPr>
          <a:xfrm>
            <a:off x="11269948" y="6055016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160">
            <a:extLst>
              <a:ext uri="{FF2B5EF4-FFF2-40B4-BE49-F238E27FC236}">
                <a16:creationId xmlns:a16="http://schemas.microsoft.com/office/drawing/2014/main" id="{C14B9356-7943-429D-B4ED-FDC3C4CD35BE}"/>
              </a:ext>
            </a:extLst>
          </p:cNvPr>
          <p:cNvSpPr/>
          <p:nvPr/>
        </p:nvSpPr>
        <p:spPr>
          <a:xfrm>
            <a:off x="11238670" y="6075924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161">
            <a:extLst>
              <a:ext uri="{FF2B5EF4-FFF2-40B4-BE49-F238E27FC236}">
                <a16:creationId xmlns:a16="http://schemas.microsoft.com/office/drawing/2014/main" id="{41109E51-30E4-4FC0-9CEB-3ED6728B9C81}"/>
              </a:ext>
            </a:extLst>
          </p:cNvPr>
          <p:cNvSpPr/>
          <p:nvPr/>
        </p:nvSpPr>
        <p:spPr>
          <a:xfrm>
            <a:off x="11273422" y="209560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162">
            <a:extLst>
              <a:ext uri="{FF2B5EF4-FFF2-40B4-BE49-F238E27FC236}">
                <a16:creationId xmlns:a16="http://schemas.microsoft.com/office/drawing/2014/main" id="{BEDF885D-8ADD-44D5-8BD5-7160F3A3D3FC}"/>
              </a:ext>
            </a:extLst>
          </p:cNvPr>
          <p:cNvSpPr/>
          <p:nvPr/>
        </p:nvSpPr>
        <p:spPr>
          <a:xfrm>
            <a:off x="11242145" y="23046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9297" y="6534"/>
                </a:lnTo>
                <a:lnTo>
                  <a:pt x="31278" y="6534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8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163">
            <a:extLst>
              <a:ext uri="{FF2B5EF4-FFF2-40B4-BE49-F238E27FC236}">
                <a16:creationId xmlns:a16="http://schemas.microsoft.com/office/drawing/2014/main" id="{9602F606-2583-43F0-9C74-7B33AFBABDBC}"/>
              </a:ext>
            </a:extLst>
          </p:cNvPr>
          <p:cNvSpPr/>
          <p:nvPr/>
        </p:nvSpPr>
        <p:spPr>
          <a:xfrm>
            <a:off x="11273422" y="6433098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164">
            <a:extLst>
              <a:ext uri="{FF2B5EF4-FFF2-40B4-BE49-F238E27FC236}">
                <a16:creationId xmlns:a16="http://schemas.microsoft.com/office/drawing/2014/main" id="{05D15396-E228-4E60-8A82-9BFEFD12B831}"/>
              </a:ext>
            </a:extLst>
          </p:cNvPr>
          <p:cNvSpPr/>
          <p:nvPr/>
        </p:nvSpPr>
        <p:spPr>
          <a:xfrm>
            <a:off x="11242145" y="6452263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165">
            <a:extLst>
              <a:ext uri="{FF2B5EF4-FFF2-40B4-BE49-F238E27FC236}">
                <a16:creationId xmlns:a16="http://schemas.microsoft.com/office/drawing/2014/main" id="{540156AA-3C31-4451-865B-0CFBE1C8C6B9}"/>
              </a:ext>
            </a:extLst>
          </p:cNvPr>
          <p:cNvSpPr/>
          <p:nvPr/>
        </p:nvSpPr>
        <p:spPr>
          <a:xfrm>
            <a:off x="11273422" y="6621267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166">
            <a:extLst>
              <a:ext uri="{FF2B5EF4-FFF2-40B4-BE49-F238E27FC236}">
                <a16:creationId xmlns:a16="http://schemas.microsoft.com/office/drawing/2014/main" id="{BF795AC1-3383-4321-A836-32BBC3BACA82}"/>
              </a:ext>
            </a:extLst>
          </p:cNvPr>
          <p:cNvSpPr/>
          <p:nvPr/>
        </p:nvSpPr>
        <p:spPr>
          <a:xfrm>
            <a:off x="11242145" y="664217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3"/>
                </a:lnTo>
                <a:lnTo>
                  <a:pt x="59298" y="6533"/>
                </a:lnTo>
                <a:lnTo>
                  <a:pt x="31278" y="6533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4900"/>
                </a:lnTo>
                <a:lnTo>
                  <a:pt x="31278" y="6533"/>
                </a:lnTo>
                <a:lnTo>
                  <a:pt x="59298" y="6533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167">
            <a:extLst>
              <a:ext uri="{FF2B5EF4-FFF2-40B4-BE49-F238E27FC236}">
                <a16:creationId xmlns:a16="http://schemas.microsoft.com/office/drawing/2014/main" id="{993DB15E-0D14-4DEF-847A-F8440A70F53C}"/>
              </a:ext>
            </a:extLst>
          </p:cNvPr>
          <p:cNvSpPr/>
          <p:nvPr/>
        </p:nvSpPr>
        <p:spPr>
          <a:xfrm>
            <a:off x="10917204" y="6704898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168">
            <a:extLst>
              <a:ext uri="{FF2B5EF4-FFF2-40B4-BE49-F238E27FC236}">
                <a16:creationId xmlns:a16="http://schemas.microsoft.com/office/drawing/2014/main" id="{BFB87F4D-2518-4520-B0DF-3B3D1B43CA9B}"/>
              </a:ext>
            </a:extLst>
          </p:cNvPr>
          <p:cNvSpPr/>
          <p:nvPr/>
        </p:nvSpPr>
        <p:spPr>
          <a:xfrm>
            <a:off x="11267992" y="1036"/>
            <a:ext cx="11430" cy="55244"/>
          </a:xfrm>
          <a:custGeom>
            <a:avLst/>
            <a:gdLst/>
            <a:ahLst/>
            <a:cxnLst/>
            <a:rect l="l" t="t" r="r" b="b"/>
            <a:pathLst>
              <a:path w="11429" h="55244">
                <a:moveTo>
                  <a:pt x="0" y="55199"/>
                </a:moveTo>
                <a:lnTo>
                  <a:pt x="10860" y="55199"/>
                </a:lnTo>
                <a:lnTo>
                  <a:pt x="10860" y="0"/>
                </a:lnTo>
                <a:lnTo>
                  <a:pt x="0" y="0"/>
                </a:lnTo>
                <a:lnTo>
                  <a:pt x="0" y="55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169">
            <a:extLst>
              <a:ext uri="{FF2B5EF4-FFF2-40B4-BE49-F238E27FC236}">
                <a16:creationId xmlns:a16="http://schemas.microsoft.com/office/drawing/2014/main" id="{F855E0D9-E1E2-4C6E-8380-1826BA673894}"/>
              </a:ext>
            </a:extLst>
          </p:cNvPr>
          <p:cNvSpPr/>
          <p:nvPr/>
        </p:nvSpPr>
        <p:spPr>
          <a:xfrm>
            <a:off x="11242145" y="40554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178">
            <a:extLst>
              <a:ext uri="{FF2B5EF4-FFF2-40B4-BE49-F238E27FC236}">
                <a16:creationId xmlns:a16="http://schemas.microsoft.com/office/drawing/2014/main" id="{FC2062CF-19E5-4887-8C58-22F7A458BEAD}"/>
              </a:ext>
            </a:extLst>
          </p:cNvPr>
          <p:cNvSpPr txBox="1"/>
          <p:nvPr/>
        </p:nvSpPr>
        <p:spPr>
          <a:xfrm>
            <a:off x="11053943" y="5576056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59" name="object 179">
            <a:extLst>
              <a:ext uri="{FF2B5EF4-FFF2-40B4-BE49-F238E27FC236}">
                <a16:creationId xmlns:a16="http://schemas.microsoft.com/office/drawing/2014/main" id="{2AFA9A9C-AAA8-452A-BB3A-849FDDCA830A}"/>
              </a:ext>
            </a:extLst>
          </p:cNvPr>
          <p:cNvSpPr txBox="1"/>
          <p:nvPr/>
        </p:nvSpPr>
        <p:spPr>
          <a:xfrm>
            <a:off x="11052205" y="5764226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60" name="object 180">
            <a:extLst>
              <a:ext uri="{FF2B5EF4-FFF2-40B4-BE49-F238E27FC236}">
                <a16:creationId xmlns:a16="http://schemas.microsoft.com/office/drawing/2014/main" id="{D5B4AD26-06E1-4DF4-9427-7A720D1E2526}"/>
              </a:ext>
            </a:extLst>
          </p:cNvPr>
          <p:cNvSpPr txBox="1"/>
          <p:nvPr/>
        </p:nvSpPr>
        <p:spPr>
          <a:xfrm>
            <a:off x="11052205" y="5952395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61" name="object 181">
            <a:extLst>
              <a:ext uri="{FF2B5EF4-FFF2-40B4-BE49-F238E27FC236}">
                <a16:creationId xmlns:a16="http://schemas.microsoft.com/office/drawing/2014/main" id="{9022832C-966F-4AE2-A1DB-1FC56C3E8E91}"/>
              </a:ext>
            </a:extLst>
          </p:cNvPr>
          <p:cNvSpPr txBox="1"/>
          <p:nvPr/>
        </p:nvSpPr>
        <p:spPr>
          <a:xfrm>
            <a:off x="11053943" y="6142308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62" name="object 182">
            <a:extLst>
              <a:ext uri="{FF2B5EF4-FFF2-40B4-BE49-F238E27FC236}">
                <a16:creationId xmlns:a16="http://schemas.microsoft.com/office/drawing/2014/main" id="{D33799FA-17EC-4AEE-A926-7483F6D65328}"/>
              </a:ext>
            </a:extLst>
          </p:cNvPr>
          <p:cNvSpPr txBox="1"/>
          <p:nvPr/>
        </p:nvSpPr>
        <p:spPr>
          <a:xfrm>
            <a:off x="11053943" y="6330477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63" name="object 183">
            <a:extLst>
              <a:ext uri="{FF2B5EF4-FFF2-40B4-BE49-F238E27FC236}">
                <a16:creationId xmlns:a16="http://schemas.microsoft.com/office/drawing/2014/main" id="{D242CE57-E86D-4FB6-8A95-7B2ED174203B}"/>
              </a:ext>
            </a:extLst>
          </p:cNvPr>
          <p:cNvSpPr txBox="1"/>
          <p:nvPr/>
        </p:nvSpPr>
        <p:spPr>
          <a:xfrm>
            <a:off x="11130400" y="6518647"/>
            <a:ext cx="27432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10" dirty="0">
                <a:latin typeface="Calibri"/>
                <a:cs typeface="Calibri"/>
              </a:rPr>
              <a:t>avg</a:t>
            </a:r>
            <a:r>
              <a:rPr sz="550" spc="-5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pool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64" name="object 184">
            <a:extLst>
              <a:ext uri="{FF2B5EF4-FFF2-40B4-BE49-F238E27FC236}">
                <a16:creationId xmlns:a16="http://schemas.microsoft.com/office/drawing/2014/main" id="{A2B5E1BC-9EA7-4BC1-82C6-F43CD3A16225}"/>
              </a:ext>
            </a:extLst>
          </p:cNvPr>
          <p:cNvSpPr txBox="1"/>
          <p:nvPr/>
        </p:nvSpPr>
        <p:spPr>
          <a:xfrm>
            <a:off x="11151251" y="6706817"/>
            <a:ext cx="24130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fc</a:t>
            </a:r>
            <a:r>
              <a:rPr sz="550" spc="-5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1000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4DBC0-7774-45DE-8483-F5B6AD5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deep can we go?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EFF769E-EF15-4967-8B9D-BD0F31B22141}"/>
              </a:ext>
            </a:extLst>
          </p:cNvPr>
          <p:cNvSpPr txBox="1"/>
          <p:nvPr/>
        </p:nvSpPr>
        <p:spPr>
          <a:xfrm>
            <a:off x="916938" y="1779261"/>
            <a:ext cx="5755532" cy="255711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lang="en-US" sz="2800" spc="-25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lang="en-US" sz="2800" spc="-5" dirty="0">
                <a:cs typeface="Calibri"/>
              </a:rPr>
              <a:t>Inception: </a:t>
            </a:r>
            <a:r>
              <a:rPr lang="en-US" sz="2800" dirty="0">
                <a:cs typeface="Calibri"/>
              </a:rPr>
              <a:t>21 </a:t>
            </a:r>
            <a:r>
              <a:rPr lang="en-US" sz="2800" spc="-15" dirty="0">
                <a:cs typeface="Calibri"/>
              </a:rPr>
              <a:t>Conv </a:t>
            </a:r>
            <a:r>
              <a:rPr lang="en-US" sz="2800" dirty="0">
                <a:cs typeface="Calibri"/>
              </a:rPr>
              <a:t>+ 1 </a:t>
            </a:r>
            <a:r>
              <a:rPr lang="en-US" sz="2800" spc="-15" dirty="0">
                <a:cs typeface="Calibri"/>
              </a:rPr>
              <a:t>FC </a:t>
            </a:r>
            <a:r>
              <a:rPr lang="en-US" sz="2800" spc="-25" dirty="0">
                <a:cs typeface="Calibri"/>
              </a:rPr>
              <a:t>layers</a:t>
            </a: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lang="en-US" sz="2800" spc="-15" dirty="0" err="1">
                <a:solidFill>
                  <a:srgbClr val="F80545"/>
                </a:solidFill>
                <a:cs typeface="Calibri"/>
              </a:rPr>
              <a:t>ResNet</a:t>
            </a:r>
            <a:r>
              <a:rPr lang="en-US" sz="2800" spc="-15" dirty="0">
                <a:solidFill>
                  <a:srgbClr val="F80545"/>
                </a:solidFill>
                <a:cs typeface="Calibri"/>
              </a:rPr>
              <a:t>: </a:t>
            </a:r>
            <a:r>
              <a:rPr lang="en-US" sz="2800" dirty="0">
                <a:solidFill>
                  <a:srgbClr val="F80545"/>
                </a:solidFill>
                <a:cs typeface="Calibri"/>
              </a:rPr>
              <a:t>Up </a:t>
            </a:r>
            <a:r>
              <a:rPr lang="en-US" sz="2800" spc="-15" dirty="0">
                <a:solidFill>
                  <a:srgbClr val="F80545"/>
                </a:solidFill>
                <a:cs typeface="Calibri"/>
              </a:rPr>
              <a:t>to </a:t>
            </a:r>
            <a:r>
              <a:rPr lang="en-US" sz="2800" dirty="0">
                <a:solidFill>
                  <a:srgbClr val="F80545"/>
                </a:solidFill>
                <a:cs typeface="Calibri"/>
              </a:rPr>
              <a:t>151 </a:t>
            </a:r>
            <a:r>
              <a:rPr lang="en-US" sz="2800" spc="-15" dirty="0">
                <a:solidFill>
                  <a:srgbClr val="F80545"/>
                </a:solidFill>
                <a:cs typeface="Calibri"/>
              </a:rPr>
              <a:t>Conv </a:t>
            </a:r>
            <a:r>
              <a:rPr lang="en-US" sz="2800" dirty="0">
                <a:solidFill>
                  <a:srgbClr val="F80545"/>
                </a:solidFill>
                <a:cs typeface="Calibri"/>
              </a:rPr>
              <a:t>+ 1 </a:t>
            </a:r>
            <a:r>
              <a:rPr lang="en-US" sz="2800" spc="-15" dirty="0">
                <a:solidFill>
                  <a:srgbClr val="F80545"/>
                </a:solidFill>
                <a:cs typeface="Calibri"/>
              </a:rPr>
              <a:t>FC</a:t>
            </a:r>
            <a:r>
              <a:rPr lang="en-US" sz="2800" spc="40" dirty="0">
                <a:solidFill>
                  <a:srgbClr val="F80545"/>
                </a:solidFill>
                <a:cs typeface="Calibri"/>
              </a:rPr>
              <a:t> </a:t>
            </a:r>
            <a:r>
              <a:rPr lang="en-US" sz="2800" spc="-25" dirty="0">
                <a:solidFill>
                  <a:srgbClr val="F80545"/>
                </a:solidFill>
                <a:cs typeface="Calibri"/>
              </a:rPr>
              <a:t>layers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C2B62B9-C39D-4C58-95C8-A4D35595FA0F}"/>
              </a:ext>
            </a:extLst>
          </p:cNvPr>
          <p:cNvSpPr/>
          <p:nvPr/>
        </p:nvSpPr>
        <p:spPr>
          <a:xfrm>
            <a:off x="5633887" y="1935265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B555A9F-71CD-4FB7-9EE3-B12128338BAE}"/>
              </a:ext>
            </a:extLst>
          </p:cNvPr>
          <p:cNvSpPr txBox="1"/>
          <p:nvPr/>
        </p:nvSpPr>
        <p:spPr>
          <a:xfrm>
            <a:off x="6297565" y="2359455"/>
            <a:ext cx="507365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75">
            <a:extLst>
              <a:ext uri="{FF2B5EF4-FFF2-40B4-BE49-F238E27FC236}">
                <a16:creationId xmlns:a16="http://schemas.microsoft.com/office/drawing/2014/main" id="{C1478347-53B2-4D0E-A3B6-DCE64103DD5D}"/>
              </a:ext>
            </a:extLst>
          </p:cNvPr>
          <p:cNvSpPr/>
          <p:nvPr/>
        </p:nvSpPr>
        <p:spPr>
          <a:xfrm>
            <a:off x="6638539" y="3551462"/>
            <a:ext cx="334645" cy="682625"/>
          </a:xfrm>
          <a:custGeom>
            <a:avLst/>
            <a:gdLst/>
            <a:ahLst/>
            <a:cxnLst/>
            <a:rect l="l" t="t" r="r" b="b"/>
            <a:pathLst>
              <a:path w="334645" h="682625">
                <a:moveTo>
                  <a:pt x="0" y="0"/>
                </a:moveTo>
                <a:lnTo>
                  <a:pt x="65061" y="2189"/>
                </a:lnTo>
                <a:lnTo>
                  <a:pt x="118191" y="8159"/>
                </a:lnTo>
                <a:lnTo>
                  <a:pt x="154012" y="17013"/>
                </a:lnTo>
                <a:lnTo>
                  <a:pt x="167147" y="27856"/>
                </a:lnTo>
                <a:lnTo>
                  <a:pt x="167147" y="313194"/>
                </a:lnTo>
                <a:lnTo>
                  <a:pt x="180282" y="324037"/>
                </a:lnTo>
                <a:lnTo>
                  <a:pt x="216103" y="332891"/>
                </a:lnTo>
                <a:lnTo>
                  <a:pt x="269233" y="338861"/>
                </a:lnTo>
                <a:lnTo>
                  <a:pt x="334294" y="341051"/>
                </a:lnTo>
                <a:lnTo>
                  <a:pt x="269233" y="343240"/>
                </a:lnTo>
                <a:lnTo>
                  <a:pt x="216103" y="349210"/>
                </a:lnTo>
                <a:lnTo>
                  <a:pt x="180282" y="358064"/>
                </a:lnTo>
                <a:lnTo>
                  <a:pt x="167147" y="368908"/>
                </a:lnTo>
                <a:lnTo>
                  <a:pt x="167147" y="654245"/>
                </a:lnTo>
                <a:lnTo>
                  <a:pt x="154012" y="665088"/>
                </a:lnTo>
                <a:lnTo>
                  <a:pt x="118191" y="673942"/>
                </a:lnTo>
                <a:lnTo>
                  <a:pt x="65061" y="679912"/>
                </a:lnTo>
                <a:lnTo>
                  <a:pt x="0" y="682102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76">
            <a:extLst>
              <a:ext uri="{FF2B5EF4-FFF2-40B4-BE49-F238E27FC236}">
                <a16:creationId xmlns:a16="http://schemas.microsoft.com/office/drawing/2014/main" id="{B1A263F7-DE57-417E-BE88-B3650A11DA15}"/>
              </a:ext>
            </a:extLst>
          </p:cNvPr>
          <p:cNvSpPr txBox="1"/>
          <p:nvPr/>
        </p:nvSpPr>
        <p:spPr>
          <a:xfrm>
            <a:off x="7040232" y="3577273"/>
            <a:ext cx="442912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modern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77">
            <a:extLst>
              <a:ext uri="{FF2B5EF4-FFF2-40B4-BE49-F238E27FC236}">
                <a16:creationId xmlns:a16="http://schemas.microsoft.com/office/drawing/2014/main" id="{3866BECE-0AF1-48E9-A5CE-29BFA2026C4E}"/>
              </a:ext>
            </a:extLst>
          </p:cNvPr>
          <p:cNvSpPr txBox="1"/>
          <p:nvPr/>
        </p:nvSpPr>
        <p:spPr>
          <a:xfrm>
            <a:off x="916938" y="5026765"/>
            <a:ext cx="9795510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60"/>
              </a:spcBef>
            </a:pPr>
            <a:r>
              <a:rPr sz="2800" spc="-20" dirty="0">
                <a:latin typeface="Calibri"/>
                <a:cs typeface="Calibri"/>
              </a:rPr>
              <a:t>ResNet’s </a:t>
            </a:r>
            <a:r>
              <a:rPr sz="2800" spc="-40" dirty="0">
                <a:latin typeface="Calibri"/>
                <a:cs typeface="Calibri"/>
              </a:rPr>
              <a:t>key </a:t>
            </a:r>
            <a:r>
              <a:rPr sz="2800" spc="-5" dirty="0">
                <a:latin typeface="Calibri"/>
                <a:cs typeface="Calibri"/>
              </a:rPr>
              <a:t>idea: skip connections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curing </a:t>
            </a:r>
            <a:r>
              <a:rPr sz="2800" spc="-10" dirty="0">
                <a:latin typeface="Calibri"/>
                <a:cs typeface="Calibri"/>
              </a:rPr>
              <a:t>vanishing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gradient.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143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071-9EF5-4BBA-9223-07EAEEF3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AC2C0-A416-49C4-9ADD-57AE88293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F59DC75C-2B82-4073-8747-61A8B728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9" y="1825625"/>
            <a:ext cx="8228274" cy="4351338"/>
          </a:xfrm>
          <a:prstGeom prst="rect">
            <a:avLst/>
          </a:prstGeom>
        </p:spPr>
      </p:pic>
      <p:sp>
        <p:nvSpPr>
          <p:cNvPr id="5" name="kernel methods">
            <a:extLst>
              <a:ext uri="{FF2B5EF4-FFF2-40B4-BE49-F238E27FC236}">
                <a16:creationId xmlns:a16="http://schemas.microsoft.com/office/drawing/2014/main" id="{49266932-40C8-413B-AF50-EC1894917C8E}"/>
              </a:ext>
            </a:extLst>
          </p:cNvPr>
          <p:cNvSpPr/>
          <p:nvPr/>
        </p:nvSpPr>
        <p:spPr>
          <a:xfrm>
            <a:off x="6174924" y="4652428"/>
            <a:ext cx="1956701" cy="712722"/>
          </a:xfrm>
          <a:prstGeom prst="roundRect">
            <a:avLst>
              <a:gd name="adj" fmla="val 14095"/>
            </a:avLst>
          </a:prstGeom>
          <a:solidFill>
            <a:srgbClr val="70BF41">
              <a:alpha val="82000"/>
            </a:srgb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26789" tIns="26789" rIns="26789" bIns="2678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Kernel Methods</a:t>
            </a:r>
            <a:endParaRPr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deep…">
            <a:extLst>
              <a:ext uri="{FF2B5EF4-FFF2-40B4-BE49-F238E27FC236}">
                <a16:creationId xmlns:a16="http://schemas.microsoft.com/office/drawing/2014/main" id="{09073A14-6EEA-499A-96EF-8D6F45611349}"/>
              </a:ext>
            </a:extLst>
          </p:cNvPr>
          <p:cNvSpPr/>
          <p:nvPr/>
        </p:nvSpPr>
        <p:spPr>
          <a:xfrm>
            <a:off x="5006194" y="3483305"/>
            <a:ext cx="1363183" cy="805789"/>
          </a:xfrm>
          <a:prstGeom prst="roundRect">
            <a:avLst>
              <a:gd name="adj" fmla="val 12467"/>
            </a:avLst>
          </a:prstGeom>
          <a:solidFill>
            <a:schemeClr val="accent2">
              <a:alpha val="79981"/>
            </a:scheme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26789" tIns="26789" rIns="26789" bIns="2678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altLang="ja-JP" dirty="0"/>
              <a:t>Deep Net</a:t>
            </a:r>
            <a:endParaRPr lang="ja-JP" altLang="en-US" dirty="0"/>
          </a:p>
        </p:txBody>
      </p:sp>
      <p:sp>
        <p:nvSpPr>
          <p:cNvPr id="8" name="deep…">
            <a:extLst>
              <a:ext uri="{FF2B5EF4-FFF2-40B4-BE49-F238E27FC236}">
                <a16:creationId xmlns:a16="http://schemas.microsoft.com/office/drawing/2014/main" id="{9D12BF08-4E7C-4757-8662-ED4B1A26E5B9}"/>
              </a:ext>
            </a:extLst>
          </p:cNvPr>
          <p:cNvSpPr/>
          <p:nvPr/>
        </p:nvSpPr>
        <p:spPr>
          <a:xfrm>
            <a:off x="7979354" y="3521405"/>
            <a:ext cx="1363183" cy="805789"/>
          </a:xfrm>
          <a:prstGeom prst="roundRect">
            <a:avLst>
              <a:gd name="adj" fmla="val 12467"/>
            </a:avLst>
          </a:prstGeom>
          <a:solidFill>
            <a:schemeClr val="accent2">
              <a:alpha val="79981"/>
            </a:schemeClr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26789" tIns="26789" rIns="26789" bIns="2678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altLang="ja-JP" dirty="0"/>
              <a:t>Deep Net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413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4212-62B4-4B28-90F0-AA10E787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85" dirty="0" err="1"/>
              <a:t>ResNet</a:t>
            </a:r>
            <a:r>
              <a:rPr lang="en-US" spc="185" dirty="0"/>
              <a:t> </a:t>
            </a:r>
            <a:r>
              <a:rPr lang="en-US" spc="-35" dirty="0">
                <a:solidFill>
                  <a:srgbClr val="002060"/>
                </a:solidFill>
                <a:latin typeface="Palatino Linotype"/>
                <a:cs typeface="Palatino Linotype"/>
              </a:rPr>
              <a:t>[He </a:t>
            </a:r>
            <a:r>
              <a:rPr lang="en-US" i="1" spc="125" dirty="0">
                <a:solidFill>
                  <a:srgbClr val="002060"/>
                </a:solidFill>
                <a:latin typeface="Cambria"/>
                <a:cs typeface="Cambria"/>
              </a:rPr>
              <a:t>et </a:t>
            </a:r>
            <a:r>
              <a:rPr lang="en-US" i="1" spc="200" dirty="0">
                <a:solidFill>
                  <a:srgbClr val="002060"/>
                </a:solidFill>
                <a:latin typeface="Cambria"/>
                <a:cs typeface="Cambria"/>
              </a:rPr>
              <a:t>al.</a:t>
            </a:r>
            <a:r>
              <a:rPr lang="en-US" i="1" spc="790" dirty="0">
                <a:solidFill>
                  <a:srgbClr val="002060"/>
                </a:solidFill>
                <a:latin typeface="Cambria"/>
                <a:cs typeface="Cambria"/>
              </a:rPr>
              <a:t> </a:t>
            </a:r>
            <a:r>
              <a:rPr lang="en-US" spc="295" dirty="0">
                <a:solidFill>
                  <a:srgbClr val="002060"/>
                </a:solidFill>
                <a:latin typeface="Palatino Linotype"/>
                <a:cs typeface="Palatino Linotype"/>
              </a:rPr>
              <a:t>2015]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9AEA-A348-4540-99B8-6980F3600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cs typeface="Calibri"/>
              </a:rPr>
              <a:t>A </a:t>
            </a:r>
            <a:r>
              <a:rPr lang="en-US" b="1" spc="-5" dirty="0">
                <a:cs typeface="Calibri"/>
              </a:rPr>
              <a:t>block of</a:t>
            </a:r>
            <a:r>
              <a:rPr lang="en-US" b="1" spc="10" dirty="0">
                <a:cs typeface="Calibri"/>
              </a:rPr>
              <a:t> </a:t>
            </a:r>
            <a:r>
              <a:rPr lang="en-US" b="1" spc="-10" dirty="0" err="1">
                <a:cs typeface="Calibri"/>
              </a:rPr>
              <a:t>ResNet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F7328B8-9116-4CC8-8550-FF7FC3D4E98B}"/>
              </a:ext>
            </a:extLst>
          </p:cNvPr>
          <p:cNvSpPr/>
          <p:nvPr/>
        </p:nvSpPr>
        <p:spPr>
          <a:xfrm>
            <a:off x="11269948" y="6096831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699"/>
                </a:lnTo>
                <a:lnTo>
                  <a:pt x="602518" y="295612"/>
                </a:lnTo>
                <a:lnTo>
                  <a:pt x="553559" y="318564"/>
                </a:lnTo>
                <a:lnTo>
                  <a:pt x="476119" y="338357"/>
                </a:lnTo>
                <a:lnTo>
                  <a:pt x="424439" y="346720"/>
                </a:lnTo>
                <a:lnTo>
                  <a:pt x="362906" y="353875"/>
                </a:lnTo>
                <a:lnTo>
                  <a:pt x="290606" y="359683"/>
                </a:lnTo>
                <a:lnTo>
                  <a:pt x="206629" y="364004"/>
                </a:lnTo>
                <a:lnTo>
                  <a:pt x="110064" y="366698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5B89FC7-FFAA-406C-B8A0-703A37214580}"/>
              </a:ext>
            </a:extLst>
          </p:cNvPr>
          <p:cNvSpPr/>
          <p:nvPr/>
        </p:nvSpPr>
        <p:spPr>
          <a:xfrm>
            <a:off x="11921571" y="6267578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2E37B86-42F1-4F1A-84D8-9162FE10CEF7}"/>
              </a:ext>
            </a:extLst>
          </p:cNvPr>
          <p:cNvSpPr/>
          <p:nvPr/>
        </p:nvSpPr>
        <p:spPr>
          <a:xfrm>
            <a:off x="11890293" y="625712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3"/>
                </a:lnTo>
                <a:lnTo>
                  <a:pt x="59297" y="6533"/>
                </a:lnTo>
                <a:lnTo>
                  <a:pt x="31278" y="6533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4900"/>
                </a:lnTo>
                <a:lnTo>
                  <a:pt x="31278" y="6533"/>
                </a:lnTo>
                <a:lnTo>
                  <a:pt x="59297" y="6533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66FE5F6-B064-4F9C-AC03-A3C0C9ABDB27}"/>
              </a:ext>
            </a:extLst>
          </p:cNvPr>
          <p:cNvSpPr/>
          <p:nvPr/>
        </p:nvSpPr>
        <p:spPr>
          <a:xfrm>
            <a:off x="11268210" y="5720493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5">
                <a:moveTo>
                  <a:pt x="0" y="0"/>
                </a:moveTo>
                <a:lnTo>
                  <a:pt x="98326" y="983"/>
                </a:lnTo>
                <a:lnTo>
                  <a:pt x="186921" y="3888"/>
                </a:lnTo>
                <a:lnTo>
                  <a:pt x="266225" y="8646"/>
                </a:lnTo>
                <a:lnTo>
                  <a:pt x="336679" y="15189"/>
                </a:lnTo>
                <a:lnTo>
                  <a:pt x="398726" y="23450"/>
                </a:lnTo>
                <a:lnTo>
                  <a:pt x="452807" y="33359"/>
                </a:lnTo>
                <a:lnTo>
                  <a:pt x="499362" y="44850"/>
                </a:lnTo>
                <a:lnTo>
                  <a:pt x="538834" y="57853"/>
                </a:lnTo>
                <a:lnTo>
                  <a:pt x="598292" y="88126"/>
                </a:lnTo>
                <a:lnTo>
                  <a:pt x="634713" y="123633"/>
                </a:lnTo>
                <a:lnTo>
                  <a:pt x="651627" y="163830"/>
                </a:lnTo>
                <a:lnTo>
                  <a:pt x="653872" y="185517"/>
                </a:lnTo>
                <a:lnTo>
                  <a:pt x="652565" y="208172"/>
                </a:lnTo>
                <a:lnTo>
                  <a:pt x="643811" y="245272"/>
                </a:lnTo>
                <a:lnTo>
                  <a:pt x="614488" y="285754"/>
                </a:lnTo>
                <a:lnTo>
                  <a:pt x="570135" y="310863"/>
                </a:lnTo>
                <a:lnTo>
                  <a:pt x="495476" y="332832"/>
                </a:lnTo>
                <a:lnTo>
                  <a:pt x="443980" y="342201"/>
                </a:lnTo>
                <a:lnTo>
                  <a:pt x="381545" y="350260"/>
                </a:lnTo>
                <a:lnTo>
                  <a:pt x="307051" y="356833"/>
                </a:lnTo>
                <a:lnTo>
                  <a:pt x="219375" y="361745"/>
                </a:lnTo>
                <a:lnTo>
                  <a:pt x="117399" y="364821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3DFA596-F576-40D7-989E-DE7BB13E4733}"/>
              </a:ext>
            </a:extLst>
          </p:cNvPr>
          <p:cNvSpPr/>
          <p:nvPr/>
        </p:nvSpPr>
        <p:spPr>
          <a:xfrm>
            <a:off x="11919833" y="5889497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A04FCC-3094-42F7-89FE-AA72E91C3DCE}"/>
              </a:ext>
            </a:extLst>
          </p:cNvPr>
          <p:cNvSpPr/>
          <p:nvPr/>
        </p:nvSpPr>
        <p:spPr>
          <a:xfrm>
            <a:off x="11888556" y="5879043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5" y="0"/>
                </a:moveTo>
                <a:lnTo>
                  <a:pt x="47404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0C609A3-4F79-480B-A3BC-048BBA2E3244}"/>
              </a:ext>
            </a:extLst>
          </p:cNvPr>
          <p:cNvSpPr/>
          <p:nvPr/>
        </p:nvSpPr>
        <p:spPr>
          <a:xfrm>
            <a:off x="11264734" y="5337183"/>
            <a:ext cx="664210" cy="378460"/>
          </a:xfrm>
          <a:custGeom>
            <a:avLst/>
            <a:gdLst/>
            <a:ahLst/>
            <a:cxnLst/>
            <a:rect l="l" t="t" r="r" b="b"/>
            <a:pathLst>
              <a:path w="664209" h="378460">
                <a:moveTo>
                  <a:pt x="15640" y="0"/>
                </a:moveTo>
                <a:lnTo>
                  <a:pt x="5213" y="0"/>
                </a:lnTo>
                <a:lnTo>
                  <a:pt x="1738" y="1742"/>
                </a:lnTo>
                <a:lnTo>
                  <a:pt x="0" y="6969"/>
                </a:lnTo>
                <a:lnTo>
                  <a:pt x="1738" y="10454"/>
                </a:lnTo>
                <a:lnTo>
                  <a:pt x="5213" y="12197"/>
                </a:lnTo>
                <a:lnTo>
                  <a:pt x="15640" y="12197"/>
                </a:lnTo>
                <a:lnTo>
                  <a:pt x="20852" y="6969"/>
                </a:lnTo>
                <a:lnTo>
                  <a:pt x="15640" y="0"/>
                </a:lnTo>
                <a:close/>
              </a:path>
              <a:path w="664209" h="378460">
                <a:moveTo>
                  <a:pt x="48654" y="1742"/>
                </a:moveTo>
                <a:lnTo>
                  <a:pt x="38229" y="1742"/>
                </a:lnTo>
                <a:lnTo>
                  <a:pt x="33016" y="6969"/>
                </a:lnTo>
                <a:lnTo>
                  <a:pt x="38229" y="12197"/>
                </a:lnTo>
                <a:lnTo>
                  <a:pt x="48654" y="12197"/>
                </a:lnTo>
                <a:lnTo>
                  <a:pt x="53868" y="6969"/>
                </a:lnTo>
                <a:lnTo>
                  <a:pt x="48654" y="1742"/>
                </a:lnTo>
                <a:close/>
              </a:path>
              <a:path w="664209" h="378460">
                <a:moveTo>
                  <a:pt x="81671" y="1742"/>
                </a:moveTo>
                <a:lnTo>
                  <a:pt x="71244" y="1742"/>
                </a:lnTo>
                <a:lnTo>
                  <a:pt x="64293" y="6969"/>
                </a:lnTo>
                <a:lnTo>
                  <a:pt x="69507" y="12197"/>
                </a:lnTo>
                <a:lnTo>
                  <a:pt x="81671" y="12197"/>
                </a:lnTo>
                <a:lnTo>
                  <a:pt x="86883" y="6969"/>
                </a:lnTo>
                <a:lnTo>
                  <a:pt x="81671" y="1742"/>
                </a:lnTo>
                <a:close/>
              </a:path>
              <a:path w="664209" h="378460">
                <a:moveTo>
                  <a:pt x="114686" y="1742"/>
                </a:moveTo>
                <a:lnTo>
                  <a:pt x="102522" y="1742"/>
                </a:lnTo>
                <a:lnTo>
                  <a:pt x="97309" y="6969"/>
                </a:lnTo>
                <a:lnTo>
                  <a:pt x="102522" y="12197"/>
                </a:lnTo>
                <a:lnTo>
                  <a:pt x="112948" y="12197"/>
                </a:lnTo>
                <a:lnTo>
                  <a:pt x="119899" y="6969"/>
                </a:lnTo>
                <a:lnTo>
                  <a:pt x="114686" y="1742"/>
                </a:lnTo>
                <a:close/>
              </a:path>
              <a:path w="664209" h="378460">
                <a:moveTo>
                  <a:pt x="135538" y="1742"/>
                </a:moveTo>
                <a:lnTo>
                  <a:pt x="130324" y="6969"/>
                </a:lnTo>
                <a:lnTo>
                  <a:pt x="135538" y="13938"/>
                </a:lnTo>
                <a:lnTo>
                  <a:pt x="145963" y="13938"/>
                </a:lnTo>
                <a:lnTo>
                  <a:pt x="151176" y="8712"/>
                </a:lnTo>
                <a:lnTo>
                  <a:pt x="145963" y="3484"/>
                </a:lnTo>
                <a:lnTo>
                  <a:pt x="135538" y="1742"/>
                </a:lnTo>
                <a:close/>
              </a:path>
              <a:path w="664209" h="378460">
                <a:moveTo>
                  <a:pt x="178979" y="3484"/>
                </a:moveTo>
                <a:lnTo>
                  <a:pt x="168553" y="3484"/>
                </a:lnTo>
                <a:lnTo>
                  <a:pt x="163341" y="8712"/>
                </a:lnTo>
                <a:lnTo>
                  <a:pt x="168553" y="13938"/>
                </a:lnTo>
                <a:lnTo>
                  <a:pt x="178979" y="15681"/>
                </a:lnTo>
                <a:lnTo>
                  <a:pt x="184191" y="10454"/>
                </a:lnTo>
                <a:lnTo>
                  <a:pt x="178979" y="3484"/>
                </a:lnTo>
                <a:close/>
              </a:path>
              <a:path w="664209" h="378460">
                <a:moveTo>
                  <a:pt x="211996" y="5226"/>
                </a:moveTo>
                <a:lnTo>
                  <a:pt x="201569" y="5226"/>
                </a:lnTo>
                <a:lnTo>
                  <a:pt x="194618" y="10454"/>
                </a:lnTo>
                <a:lnTo>
                  <a:pt x="199831" y="15681"/>
                </a:lnTo>
                <a:lnTo>
                  <a:pt x="211996" y="15681"/>
                </a:lnTo>
                <a:lnTo>
                  <a:pt x="217208" y="12197"/>
                </a:lnTo>
                <a:lnTo>
                  <a:pt x="211996" y="5226"/>
                </a:lnTo>
                <a:close/>
              </a:path>
              <a:path w="664209" h="378460">
                <a:moveTo>
                  <a:pt x="245010" y="6969"/>
                </a:moveTo>
                <a:lnTo>
                  <a:pt x="232846" y="6969"/>
                </a:lnTo>
                <a:lnTo>
                  <a:pt x="227634" y="12197"/>
                </a:lnTo>
                <a:lnTo>
                  <a:pt x="232846" y="17423"/>
                </a:lnTo>
                <a:lnTo>
                  <a:pt x="243273" y="19165"/>
                </a:lnTo>
                <a:lnTo>
                  <a:pt x="250223" y="13938"/>
                </a:lnTo>
                <a:lnTo>
                  <a:pt x="245010" y="6969"/>
                </a:lnTo>
                <a:close/>
              </a:path>
              <a:path w="664209" h="378460">
                <a:moveTo>
                  <a:pt x="265861" y="8712"/>
                </a:moveTo>
                <a:lnTo>
                  <a:pt x="260649" y="13938"/>
                </a:lnTo>
                <a:lnTo>
                  <a:pt x="265861" y="19165"/>
                </a:lnTo>
                <a:lnTo>
                  <a:pt x="276288" y="20908"/>
                </a:lnTo>
                <a:lnTo>
                  <a:pt x="281500" y="15681"/>
                </a:lnTo>
                <a:lnTo>
                  <a:pt x="276288" y="10454"/>
                </a:lnTo>
                <a:lnTo>
                  <a:pt x="265861" y="8712"/>
                </a:lnTo>
                <a:close/>
              </a:path>
              <a:path w="664209" h="378460">
                <a:moveTo>
                  <a:pt x="309304" y="12197"/>
                </a:moveTo>
                <a:lnTo>
                  <a:pt x="298877" y="12197"/>
                </a:lnTo>
                <a:lnTo>
                  <a:pt x="291928" y="17423"/>
                </a:lnTo>
                <a:lnTo>
                  <a:pt x="297140" y="22650"/>
                </a:lnTo>
                <a:lnTo>
                  <a:pt x="309304" y="24392"/>
                </a:lnTo>
                <a:lnTo>
                  <a:pt x="314516" y="19165"/>
                </a:lnTo>
                <a:lnTo>
                  <a:pt x="309304" y="12197"/>
                </a:lnTo>
                <a:close/>
              </a:path>
              <a:path w="664209" h="378460">
                <a:moveTo>
                  <a:pt x="342319" y="15681"/>
                </a:moveTo>
                <a:lnTo>
                  <a:pt x="331892" y="15681"/>
                </a:lnTo>
                <a:lnTo>
                  <a:pt x="324943" y="19165"/>
                </a:lnTo>
                <a:lnTo>
                  <a:pt x="330155" y="26135"/>
                </a:lnTo>
                <a:lnTo>
                  <a:pt x="340582" y="26135"/>
                </a:lnTo>
                <a:lnTo>
                  <a:pt x="347532" y="22650"/>
                </a:lnTo>
                <a:lnTo>
                  <a:pt x="342319" y="15681"/>
                </a:lnTo>
                <a:close/>
              </a:path>
              <a:path w="664209" h="378460">
                <a:moveTo>
                  <a:pt x="363171" y="19165"/>
                </a:moveTo>
                <a:lnTo>
                  <a:pt x="357958" y="22650"/>
                </a:lnTo>
                <a:lnTo>
                  <a:pt x="361433" y="29618"/>
                </a:lnTo>
                <a:lnTo>
                  <a:pt x="373598" y="31362"/>
                </a:lnTo>
                <a:lnTo>
                  <a:pt x="378810" y="26135"/>
                </a:lnTo>
                <a:lnTo>
                  <a:pt x="373598" y="20908"/>
                </a:lnTo>
                <a:lnTo>
                  <a:pt x="363171" y="19165"/>
                </a:lnTo>
                <a:close/>
              </a:path>
              <a:path w="664209" h="378460">
                <a:moveTo>
                  <a:pt x="396186" y="22650"/>
                </a:moveTo>
                <a:lnTo>
                  <a:pt x="389237" y="27877"/>
                </a:lnTo>
                <a:lnTo>
                  <a:pt x="394449" y="33103"/>
                </a:lnTo>
                <a:lnTo>
                  <a:pt x="404875" y="34846"/>
                </a:lnTo>
                <a:lnTo>
                  <a:pt x="411825" y="31362"/>
                </a:lnTo>
                <a:lnTo>
                  <a:pt x="406613" y="24392"/>
                </a:lnTo>
                <a:lnTo>
                  <a:pt x="396186" y="22650"/>
                </a:lnTo>
                <a:close/>
              </a:path>
              <a:path w="664209" h="378460">
                <a:moveTo>
                  <a:pt x="429202" y="27877"/>
                </a:moveTo>
                <a:lnTo>
                  <a:pt x="422252" y="33103"/>
                </a:lnTo>
                <a:lnTo>
                  <a:pt x="425726" y="38331"/>
                </a:lnTo>
                <a:lnTo>
                  <a:pt x="437890" y="41816"/>
                </a:lnTo>
                <a:lnTo>
                  <a:pt x="443104" y="36588"/>
                </a:lnTo>
                <a:lnTo>
                  <a:pt x="439628" y="29618"/>
                </a:lnTo>
                <a:lnTo>
                  <a:pt x="429202" y="27877"/>
                </a:lnTo>
                <a:close/>
              </a:path>
              <a:path w="664209" h="378460">
                <a:moveTo>
                  <a:pt x="460480" y="34846"/>
                </a:moveTo>
                <a:lnTo>
                  <a:pt x="453530" y="38331"/>
                </a:lnTo>
                <a:lnTo>
                  <a:pt x="458743" y="45299"/>
                </a:lnTo>
                <a:lnTo>
                  <a:pt x="469169" y="47043"/>
                </a:lnTo>
                <a:lnTo>
                  <a:pt x="474381" y="43558"/>
                </a:lnTo>
                <a:lnTo>
                  <a:pt x="470907" y="36588"/>
                </a:lnTo>
                <a:lnTo>
                  <a:pt x="460480" y="34846"/>
                </a:lnTo>
                <a:close/>
              </a:path>
              <a:path w="664209" h="378460">
                <a:moveTo>
                  <a:pt x="491757" y="41816"/>
                </a:moveTo>
                <a:lnTo>
                  <a:pt x="486545" y="47043"/>
                </a:lnTo>
                <a:lnTo>
                  <a:pt x="490020" y="52269"/>
                </a:lnTo>
                <a:lnTo>
                  <a:pt x="500447" y="55754"/>
                </a:lnTo>
                <a:lnTo>
                  <a:pt x="507396" y="52269"/>
                </a:lnTo>
                <a:lnTo>
                  <a:pt x="503922" y="45299"/>
                </a:lnTo>
                <a:lnTo>
                  <a:pt x="502184" y="45299"/>
                </a:lnTo>
                <a:lnTo>
                  <a:pt x="491757" y="41816"/>
                </a:lnTo>
                <a:close/>
              </a:path>
              <a:path w="664209" h="378460">
                <a:moveTo>
                  <a:pt x="524774" y="50526"/>
                </a:moveTo>
                <a:lnTo>
                  <a:pt x="517823" y="55754"/>
                </a:lnTo>
                <a:lnTo>
                  <a:pt x="521298" y="60981"/>
                </a:lnTo>
                <a:lnTo>
                  <a:pt x="521298" y="62724"/>
                </a:lnTo>
                <a:lnTo>
                  <a:pt x="529987" y="64465"/>
                </a:lnTo>
                <a:lnTo>
                  <a:pt x="536936" y="60981"/>
                </a:lnTo>
                <a:lnTo>
                  <a:pt x="535199" y="55754"/>
                </a:lnTo>
                <a:lnTo>
                  <a:pt x="524774" y="52269"/>
                </a:lnTo>
                <a:lnTo>
                  <a:pt x="524774" y="50526"/>
                </a:lnTo>
                <a:close/>
              </a:path>
              <a:path w="664209" h="378460">
                <a:moveTo>
                  <a:pt x="554314" y="62724"/>
                </a:moveTo>
                <a:lnTo>
                  <a:pt x="547363" y="66208"/>
                </a:lnTo>
                <a:lnTo>
                  <a:pt x="550839" y="73177"/>
                </a:lnTo>
                <a:lnTo>
                  <a:pt x="559527" y="76662"/>
                </a:lnTo>
                <a:lnTo>
                  <a:pt x="561265" y="76662"/>
                </a:lnTo>
                <a:lnTo>
                  <a:pt x="568215" y="74919"/>
                </a:lnTo>
                <a:lnTo>
                  <a:pt x="564741" y="66208"/>
                </a:lnTo>
                <a:lnTo>
                  <a:pt x="563002" y="66208"/>
                </a:lnTo>
                <a:lnTo>
                  <a:pt x="554314" y="62724"/>
                </a:lnTo>
                <a:close/>
              </a:path>
              <a:path w="664209" h="378460">
                <a:moveTo>
                  <a:pt x="585591" y="76662"/>
                </a:moveTo>
                <a:lnTo>
                  <a:pt x="576903" y="78404"/>
                </a:lnTo>
                <a:lnTo>
                  <a:pt x="580379" y="87115"/>
                </a:lnTo>
                <a:lnTo>
                  <a:pt x="589067" y="92342"/>
                </a:lnTo>
                <a:lnTo>
                  <a:pt x="596018" y="88858"/>
                </a:lnTo>
                <a:lnTo>
                  <a:pt x="594281" y="81889"/>
                </a:lnTo>
                <a:lnTo>
                  <a:pt x="585591" y="76662"/>
                </a:lnTo>
                <a:close/>
              </a:path>
              <a:path w="664209" h="378460">
                <a:moveTo>
                  <a:pt x="613394" y="94085"/>
                </a:moveTo>
                <a:lnTo>
                  <a:pt x="606444" y="95826"/>
                </a:lnTo>
                <a:lnTo>
                  <a:pt x="606444" y="102796"/>
                </a:lnTo>
                <a:lnTo>
                  <a:pt x="613394" y="109766"/>
                </a:lnTo>
                <a:lnTo>
                  <a:pt x="622082" y="109766"/>
                </a:lnTo>
                <a:lnTo>
                  <a:pt x="622082" y="102796"/>
                </a:lnTo>
                <a:lnTo>
                  <a:pt x="613394" y="94085"/>
                </a:lnTo>
                <a:close/>
              </a:path>
              <a:path w="664209" h="378460">
                <a:moveTo>
                  <a:pt x="629034" y="116735"/>
                </a:moveTo>
                <a:lnTo>
                  <a:pt x="629034" y="125446"/>
                </a:lnTo>
                <a:lnTo>
                  <a:pt x="632509" y="127189"/>
                </a:lnTo>
                <a:lnTo>
                  <a:pt x="635984" y="132416"/>
                </a:lnTo>
                <a:lnTo>
                  <a:pt x="642934" y="134157"/>
                </a:lnTo>
                <a:lnTo>
                  <a:pt x="644673" y="127189"/>
                </a:lnTo>
                <a:lnTo>
                  <a:pt x="639460" y="120219"/>
                </a:lnTo>
                <a:lnTo>
                  <a:pt x="637721" y="118477"/>
                </a:lnTo>
                <a:lnTo>
                  <a:pt x="629034" y="116735"/>
                </a:lnTo>
                <a:close/>
              </a:path>
              <a:path w="664209" h="378460">
                <a:moveTo>
                  <a:pt x="648148" y="144612"/>
                </a:moveTo>
                <a:lnTo>
                  <a:pt x="644673" y="151582"/>
                </a:lnTo>
                <a:lnTo>
                  <a:pt x="648148" y="156808"/>
                </a:lnTo>
                <a:lnTo>
                  <a:pt x="648148" y="160293"/>
                </a:lnTo>
                <a:lnTo>
                  <a:pt x="655099" y="165519"/>
                </a:lnTo>
                <a:lnTo>
                  <a:pt x="658573" y="158550"/>
                </a:lnTo>
                <a:lnTo>
                  <a:pt x="658573" y="153323"/>
                </a:lnTo>
                <a:lnTo>
                  <a:pt x="655099" y="146354"/>
                </a:lnTo>
                <a:lnTo>
                  <a:pt x="648148" y="144612"/>
                </a:lnTo>
                <a:close/>
              </a:path>
              <a:path w="664209" h="378460">
                <a:moveTo>
                  <a:pt x="656836" y="175973"/>
                </a:moveTo>
                <a:lnTo>
                  <a:pt x="653360" y="181199"/>
                </a:lnTo>
                <a:lnTo>
                  <a:pt x="653360" y="191654"/>
                </a:lnTo>
                <a:lnTo>
                  <a:pt x="658573" y="196881"/>
                </a:lnTo>
                <a:lnTo>
                  <a:pt x="663787" y="191654"/>
                </a:lnTo>
                <a:lnTo>
                  <a:pt x="663787" y="181199"/>
                </a:lnTo>
                <a:lnTo>
                  <a:pt x="656836" y="175973"/>
                </a:lnTo>
                <a:close/>
              </a:path>
              <a:path w="664209" h="378460">
                <a:moveTo>
                  <a:pt x="658573" y="207335"/>
                </a:moveTo>
                <a:lnTo>
                  <a:pt x="651623" y="212562"/>
                </a:lnTo>
                <a:lnTo>
                  <a:pt x="649885" y="223015"/>
                </a:lnTo>
                <a:lnTo>
                  <a:pt x="655099" y="229985"/>
                </a:lnTo>
                <a:lnTo>
                  <a:pt x="660312" y="224758"/>
                </a:lnTo>
                <a:lnTo>
                  <a:pt x="662049" y="214304"/>
                </a:lnTo>
                <a:lnTo>
                  <a:pt x="658573" y="207335"/>
                </a:lnTo>
                <a:close/>
              </a:path>
              <a:path w="664209" h="378460">
                <a:moveTo>
                  <a:pt x="651623" y="240438"/>
                </a:moveTo>
                <a:lnTo>
                  <a:pt x="644673" y="243923"/>
                </a:lnTo>
                <a:lnTo>
                  <a:pt x="644673" y="247408"/>
                </a:lnTo>
                <a:lnTo>
                  <a:pt x="641197" y="252635"/>
                </a:lnTo>
                <a:lnTo>
                  <a:pt x="644673" y="261346"/>
                </a:lnTo>
                <a:lnTo>
                  <a:pt x="651623" y="257862"/>
                </a:lnTo>
                <a:lnTo>
                  <a:pt x="655099" y="250892"/>
                </a:lnTo>
                <a:lnTo>
                  <a:pt x="655099" y="247408"/>
                </a:lnTo>
                <a:lnTo>
                  <a:pt x="651623" y="240438"/>
                </a:lnTo>
                <a:close/>
              </a:path>
              <a:path w="664209" h="378460">
                <a:moveTo>
                  <a:pt x="639460" y="270058"/>
                </a:moveTo>
                <a:lnTo>
                  <a:pt x="632509" y="271800"/>
                </a:lnTo>
                <a:lnTo>
                  <a:pt x="625558" y="278770"/>
                </a:lnTo>
                <a:lnTo>
                  <a:pt x="625558" y="287482"/>
                </a:lnTo>
                <a:lnTo>
                  <a:pt x="634246" y="287482"/>
                </a:lnTo>
                <a:lnTo>
                  <a:pt x="637721" y="282254"/>
                </a:lnTo>
                <a:lnTo>
                  <a:pt x="641197" y="278770"/>
                </a:lnTo>
                <a:lnTo>
                  <a:pt x="639460" y="270058"/>
                </a:lnTo>
                <a:close/>
              </a:path>
              <a:path w="664209" h="378460">
                <a:moveTo>
                  <a:pt x="609920" y="292708"/>
                </a:moveTo>
                <a:lnTo>
                  <a:pt x="602968" y="297935"/>
                </a:lnTo>
                <a:lnTo>
                  <a:pt x="601230" y="297935"/>
                </a:lnTo>
                <a:lnTo>
                  <a:pt x="599493" y="306646"/>
                </a:lnTo>
                <a:lnTo>
                  <a:pt x="606444" y="308389"/>
                </a:lnTo>
                <a:lnTo>
                  <a:pt x="608181" y="306646"/>
                </a:lnTo>
                <a:lnTo>
                  <a:pt x="616869" y="301419"/>
                </a:lnTo>
                <a:lnTo>
                  <a:pt x="616869" y="294451"/>
                </a:lnTo>
                <a:lnTo>
                  <a:pt x="609920" y="292708"/>
                </a:lnTo>
                <a:close/>
              </a:path>
              <a:path w="664209" h="378460">
                <a:moveTo>
                  <a:pt x="582117" y="308389"/>
                </a:moveTo>
                <a:lnTo>
                  <a:pt x="573429" y="311873"/>
                </a:lnTo>
                <a:lnTo>
                  <a:pt x="569953" y="320585"/>
                </a:lnTo>
                <a:lnTo>
                  <a:pt x="576903" y="322327"/>
                </a:lnTo>
                <a:lnTo>
                  <a:pt x="587329" y="318843"/>
                </a:lnTo>
                <a:lnTo>
                  <a:pt x="589067" y="311873"/>
                </a:lnTo>
                <a:lnTo>
                  <a:pt x="582117" y="308389"/>
                </a:lnTo>
                <a:close/>
              </a:path>
              <a:path w="664209" h="378460">
                <a:moveTo>
                  <a:pt x="552576" y="320585"/>
                </a:moveTo>
                <a:lnTo>
                  <a:pt x="542150" y="324070"/>
                </a:lnTo>
                <a:lnTo>
                  <a:pt x="538675" y="331039"/>
                </a:lnTo>
                <a:lnTo>
                  <a:pt x="545626" y="334524"/>
                </a:lnTo>
                <a:lnTo>
                  <a:pt x="556051" y="331039"/>
                </a:lnTo>
                <a:lnTo>
                  <a:pt x="559527" y="324070"/>
                </a:lnTo>
                <a:lnTo>
                  <a:pt x="552576" y="320585"/>
                </a:lnTo>
                <a:close/>
              </a:path>
              <a:path w="664209" h="378460">
                <a:moveTo>
                  <a:pt x="521298" y="329297"/>
                </a:moveTo>
                <a:lnTo>
                  <a:pt x="510872" y="331039"/>
                </a:lnTo>
                <a:lnTo>
                  <a:pt x="507396" y="338009"/>
                </a:lnTo>
                <a:lnTo>
                  <a:pt x="514348" y="341493"/>
                </a:lnTo>
                <a:lnTo>
                  <a:pt x="524774" y="339751"/>
                </a:lnTo>
                <a:lnTo>
                  <a:pt x="528250" y="332781"/>
                </a:lnTo>
                <a:lnTo>
                  <a:pt x="521298" y="329297"/>
                </a:lnTo>
                <a:close/>
              </a:path>
              <a:path w="664209" h="378460">
                <a:moveTo>
                  <a:pt x="490020" y="336266"/>
                </a:moveTo>
                <a:lnTo>
                  <a:pt x="484808" y="338009"/>
                </a:lnTo>
                <a:lnTo>
                  <a:pt x="479595" y="338009"/>
                </a:lnTo>
                <a:lnTo>
                  <a:pt x="476119" y="344977"/>
                </a:lnTo>
                <a:lnTo>
                  <a:pt x="481332" y="348462"/>
                </a:lnTo>
                <a:lnTo>
                  <a:pt x="486545" y="348462"/>
                </a:lnTo>
                <a:lnTo>
                  <a:pt x="491757" y="346720"/>
                </a:lnTo>
                <a:lnTo>
                  <a:pt x="496971" y="339751"/>
                </a:lnTo>
                <a:lnTo>
                  <a:pt x="490020" y="336266"/>
                </a:lnTo>
                <a:close/>
              </a:path>
              <a:path w="664209" h="378460">
                <a:moveTo>
                  <a:pt x="458743" y="341493"/>
                </a:moveTo>
                <a:lnTo>
                  <a:pt x="448317" y="343236"/>
                </a:lnTo>
                <a:lnTo>
                  <a:pt x="443104" y="350204"/>
                </a:lnTo>
                <a:lnTo>
                  <a:pt x="450054" y="353689"/>
                </a:lnTo>
                <a:lnTo>
                  <a:pt x="460480" y="353689"/>
                </a:lnTo>
                <a:lnTo>
                  <a:pt x="463956" y="346720"/>
                </a:lnTo>
                <a:lnTo>
                  <a:pt x="458743" y="341493"/>
                </a:lnTo>
                <a:close/>
              </a:path>
              <a:path w="664209" h="378460">
                <a:moveTo>
                  <a:pt x="425726" y="346720"/>
                </a:moveTo>
                <a:lnTo>
                  <a:pt x="415301" y="348462"/>
                </a:lnTo>
                <a:lnTo>
                  <a:pt x="411825" y="353689"/>
                </a:lnTo>
                <a:lnTo>
                  <a:pt x="417038" y="358916"/>
                </a:lnTo>
                <a:lnTo>
                  <a:pt x="427464" y="357173"/>
                </a:lnTo>
                <a:lnTo>
                  <a:pt x="432678" y="351946"/>
                </a:lnTo>
                <a:lnTo>
                  <a:pt x="425726" y="346720"/>
                </a:lnTo>
                <a:close/>
              </a:path>
              <a:path w="664209" h="378460">
                <a:moveTo>
                  <a:pt x="394449" y="350204"/>
                </a:moveTo>
                <a:lnTo>
                  <a:pt x="384023" y="351946"/>
                </a:lnTo>
                <a:lnTo>
                  <a:pt x="378810" y="358916"/>
                </a:lnTo>
                <a:lnTo>
                  <a:pt x="384023" y="362400"/>
                </a:lnTo>
                <a:lnTo>
                  <a:pt x="396186" y="362400"/>
                </a:lnTo>
                <a:lnTo>
                  <a:pt x="399662" y="355431"/>
                </a:lnTo>
                <a:lnTo>
                  <a:pt x="394449" y="350204"/>
                </a:lnTo>
                <a:close/>
              </a:path>
              <a:path w="664209" h="378460">
                <a:moveTo>
                  <a:pt x="361433" y="353689"/>
                </a:moveTo>
                <a:lnTo>
                  <a:pt x="351007" y="355431"/>
                </a:lnTo>
                <a:lnTo>
                  <a:pt x="345794" y="360658"/>
                </a:lnTo>
                <a:lnTo>
                  <a:pt x="352746" y="365885"/>
                </a:lnTo>
                <a:lnTo>
                  <a:pt x="363171" y="364143"/>
                </a:lnTo>
                <a:lnTo>
                  <a:pt x="368385" y="358916"/>
                </a:lnTo>
                <a:lnTo>
                  <a:pt x="361433" y="353689"/>
                </a:lnTo>
                <a:close/>
              </a:path>
              <a:path w="664209" h="378460">
                <a:moveTo>
                  <a:pt x="330155" y="357173"/>
                </a:moveTo>
                <a:lnTo>
                  <a:pt x="317992" y="357173"/>
                </a:lnTo>
                <a:lnTo>
                  <a:pt x="314516" y="364143"/>
                </a:lnTo>
                <a:lnTo>
                  <a:pt x="319730" y="369370"/>
                </a:lnTo>
                <a:lnTo>
                  <a:pt x="330155" y="367627"/>
                </a:lnTo>
                <a:lnTo>
                  <a:pt x="335368" y="362400"/>
                </a:lnTo>
                <a:lnTo>
                  <a:pt x="330155" y="357173"/>
                </a:lnTo>
                <a:close/>
              </a:path>
              <a:path w="664209" h="378460">
                <a:moveTo>
                  <a:pt x="297140" y="358916"/>
                </a:moveTo>
                <a:lnTo>
                  <a:pt x="286713" y="360658"/>
                </a:lnTo>
                <a:lnTo>
                  <a:pt x="281500" y="365885"/>
                </a:lnTo>
                <a:lnTo>
                  <a:pt x="286713" y="371112"/>
                </a:lnTo>
                <a:lnTo>
                  <a:pt x="297140" y="371112"/>
                </a:lnTo>
                <a:lnTo>
                  <a:pt x="302353" y="364143"/>
                </a:lnTo>
                <a:lnTo>
                  <a:pt x="297140" y="358916"/>
                </a:lnTo>
                <a:close/>
              </a:path>
              <a:path w="664209" h="378460">
                <a:moveTo>
                  <a:pt x="264124" y="360658"/>
                </a:moveTo>
                <a:lnTo>
                  <a:pt x="262387" y="360658"/>
                </a:lnTo>
                <a:lnTo>
                  <a:pt x="253699" y="362400"/>
                </a:lnTo>
                <a:lnTo>
                  <a:pt x="248485" y="367627"/>
                </a:lnTo>
                <a:lnTo>
                  <a:pt x="253699" y="372854"/>
                </a:lnTo>
                <a:lnTo>
                  <a:pt x="265861" y="372854"/>
                </a:lnTo>
                <a:lnTo>
                  <a:pt x="271075" y="365885"/>
                </a:lnTo>
                <a:lnTo>
                  <a:pt x="264124" y="360658"/>
                </a:lnTo>
                <a:close/>
              </a:path>
              <a:path w="664209" h="378460">
                <a:moveTo>
                  <a:pt x="232846" y="362400"/>
                </a:moveTo>
                <a:lnTo>
                  <a:pt x="222421" y="364143"/>
                </a:lnTo>
                <a:lnTo>
                  <a:pt x="220682" y="364143"/>
                </a:lnTo>
                <a:lnTo>
                  <a:pt x="215470" y="369370"/>
                </a:lnTo>
                <a:lnTo>
                  <a:pt x="222421" y="374597"/>
                </a:lnTo>
                <a:lnTo>
                  <a:pt x="232846" y="374597"/>
                </a:lnTo>
                <a:lnTo>
                  <a:pt x="238060" y="367627"/>
                </a:lnTo>
                <a:lnTo>
                  <a:pt x="232846" y="362400"/>
                </a:lnTo>
                <a:close/>
              </a:path>
              <a:path w="664209" h="378460">
                <a:moveTo>
                  <a:pt x="199831" y="364143"/>
                </a:moveTo>
                <a:lnTo>
                  <a:pt x="189405" y="364143"/>
                </a:lnTo>
                <a:lnTo>
                  <a:pt x="184191" y="371112"/>
                </a:lnTo>
                <a:lnTo>
                  <a:pt x="189405" y="376339"/>
                </a:lnTo>
                <a:lnTo>
                  <a:pt x="199831" y="374597"/>
                </a:lnTo>
                <a:lnTo>
                  <a:pt x="205044" y="369370"/>
                </a:lnTo>
                <a:lnTo>
                  <a:pt x="199831" y="364143"/>
                </a:lnTo>
                <a:close/>
              </a:path>
              <a:path w="664209" h="378460">
                <a:moveTo>
                  <a:pt x="166815" y="365885"/>
                </a:moveTo>
                <a:lnTo>
                  <a:pt x="156390" y="365885"/>
                </a:lnTo>
                <a:lnTo>
                  <a:pt x="151176" y="371112"/>
                </a:lnTo>
                <a:lnTo>
                  <a:pt x="156390" y="376339"/>
                </a:lnTo>
                <a:lnTo>
                  <a:pt x="166815" y="376339"/>
                </a:lnTo>
                <a:lnTo>
                  <a:pt x="172029" y="371112"/>
                </a:lnTo>
                <a:lnTo>
                  <a:pt x="166815" y="365885"/>
                </a:lnTo>
                <a:close/>
              </a:path>
              <a:path w="664209" h="378460">
                <a:moveTo>
                  <a:pt x="133800" y="365885"/>
                </a:moveTo>
                <a:lnTo>
                  <a:pt x="123374" y="365885"/>
                </a:lnTo>
                <a:lnTo>
                  <a:pt x="118162" y="371112"/>
                </a:lnTo>
                <a:lnTo>
                  <a:pt x="123374" y="378081"/>
                </a:lnTo>
                <a:lnTo>
                  <a:pt x="133800" y="376339"/>
                </a:lnTo>
                <a:lnTo>
                  <a:pt x="135538" y="376339"/>
                </a:lnTo>
                <a:lnTo>
                  <a:pt x="140750" y="371112"/>
                </a:lnTo>
                <a:lnTo>
                  <a:pt x="133800" y="365885"/>
                </a:lnTo>
                <a:close/>
              </a:path>
              <a:path w="664209" h="378460">
                <a:moveTo>
                  <a:pt x="102522" y="365885"/>
                </a:moveTo>
                <a:lnTo>
                  <a:pt x="90357" y="367627"/>
                </a:lnTo>
                <a:lnTo>
                  <a:pt x="85145" y="372854"/>
                </a:lnTo>
                <a:lnTo>
                  <a:pt x="92096" y="378081"/>
                </a:lnTo>
                <a:lnTo>
                  <a:pt x="102522" y="378081"/>
                </a:lnTo>
                <a:lnTo>
                  <a:pt x="107735" y="372854"/>
                </a:lnTo>
                <a:lnTo>
                  <a:pt x="102522" y="365885"/>
                </a:lnTo>
                <a:close/>
              </a:path>
              <a:path w="664209" h="378460">
                <a:moveTo>
                  <a:pt x="69507" y="367627"/>
                </a:moveTo>
                <a:lnTo>
                  <a:pt x="59080" y="367627"/>
                </a:lnTo>
                <a:lnTo>
                  <a:pt x="53868" y="372854"/>
                </a:lnTo>
                <a:lnTo>
                  <a:pt x="59080" y="378081"/>
                </a:lnTo>
                <a:lnTo>
                  <a:pt x="69507" y="378081"/>
                </a:lnTo>
                <a:lnTo>
                  <a:pt x="74719" y="372854"/>
                </a:lnTo>
                <a:lnTo>
                  <a:pt x="69507" y="367627"/>
                </a:lnTo>
                <a:close/>
              </a:path>
              <a:path w="664209" h="378460">
                <a:moveTo>
                  <a:pt x="36492" y="367627"/>
                </a:moveTo>
                <a:lnTo>
                  <a:pt x="26065" y="367627"/>
                </a:lnTo>
                <a:lnTo>
                  <a:pt x="20852" y="372854"/>
                </a:lnTo>
                <a:lnTo>
                  <a:pt x="26065" y="378081"/>
                </a:lnTo>
                <a:lnTo>
                  <a:pt x="36492" y="378081"/>
                </a:lnTo>
                <a:lnTo>
                  <a:pt x="41704" y="372854"/>
                </a:lnTo>
                <a:lnTo>
                  <a:pt x="36492" y="367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404FF8C-9719-44FB-9C9C-19F984C2AE39}"/>
              </a:ext>
            </a:extLst>
          </p:cNvPr>
          <p:cNvSpPr/>
          <p:nvPr/>
        </p:nvSpPr>
        <p:spPr>
          <a:xfrm>
            <a:off x="11916357" y="5514900"/>
            <a:ext cx="10795" cy="20955"/>
          </a:xfrm>
          <a:custGeom>
            <a:avLst/>
            <a:gdLst/>
            <a:ahLst/>
            <a:cxnLst/>
            <a:rect l="l" t="t" r="r" b="b"/>
            <a:pathLst>
              <a:path w="10795" h="20954">
                <a:moveTo>
                  <a:pt x="8689" y="0"/>
                </a:moveTo>
                <a:lnTo>
                  <a:pt x="1737" y="0"/>
                </a:lnTo>
                <a:lnTo>
                  <a:pt x="0" y="5227"/>
                </a:lnTo>
                <a:lnTo>
                  <a:pt x="0" y="15680"/>
                </a:lnTo>
                <a:lnTo>
                  <a:pt x="1737" y="19165"/>
                </a:lnTo>
                <a:lnTo>
                  <a:pt x="5213" y="20908"/>
                </a:lnTo>
                <a:lnTo>
                  <a:pt x="8689" y="19165"/>
                </a:lnTo>
                <a:lnTo>
                  <a:pt x="10426" y="15680"/>
                </a:lnTo>
                <a:lnTo>
                  <a:pt x="10426" y="5227"/>
                </a:lnTo>
                <a:lnTo>
                  <a:pt x="8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962936A-9DA3-4253-A056-608FBF53785A}"/>
              </a:ext>
            </a:extLst>
          </p:cNvPr>
          <p:cNvSpPr/>
          <p:nvPr/>
        </p:nvSpPr>
        <p:spPr>
          <a:xfrm>
            <a:off x="11890293" y="550270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5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ABCE603-5D9C-4933-8E8A-BED165F7A4BC}"/>
              </a:ext>
            </a:extLst>
          </p:cNvPr>
          <p:cNvSpPr/>
          <p:nvPr/>
        </p:nvSpPr>
        <p:spPr>
          <a:xfrm>
            <a:off x="11269948" y="4966072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8044A3E7-42CF-411B-8CF6-3948F4468EB9}"/>
              </a:ext>
            </a:extLst>
          </p:cNvPr>
          <p:cNvSpPr/>
          <p:nvPr/>
        </p:nvSpPr>
        <p:spPr>
          <a:xfrm>
            <a:off x="11921571" y="5135076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5E2E5F7-F544-4EED-B9F0-6C9D9CF5333C}"/>
              </a:ext>
            </a:extLst>
          </p:cNvPr>
          <p:cNvSpPr/>
          <p:nvPr/>
        </p:nvSpPr>
        <p:spPr>
          <a:xfrm>
            <a:off x="11890293" y="5124621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6"/>
                </a:lnTo>
                <a:lnTo>
                  <a:pt x="58750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0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7690835-016A-4823-849D-761478EF61E5}"/>
              </a:ext>
            </a:extLst>
          </p:cNvPr>
          <p:cNvSpPr/>
          <p:nvPr/>
        </p:nvSpPr>
        <p:spPr>
          <a:xfrm>
            <a:off x="11271685" y="4589731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5">
                <a:moveTo>
                  <a:pt x="0" y="0"/>
                </a:moveTo>
                <a:lnTo>
                  <a:pt x="98326" y="983"/>
                </a:lnTo>
                <a:lnTo>
                  <a:pt x="186921" y="3885"/>
                </a:lnTo>
                <a:lnTo>
                  <a:pt x="266225" y="8636"/>
                </a:lnTo>
                <a:lnTo>
                  <a:pt x="336679" y="15166"/>
                </a:lnTo>
                <a:lnTo>
                  <a:pt x="398726" y="23405"/>
                </a:lnTo>
                <a:lnTo>
                  <a:pt x="452807" y="33283"/>
                </a:lnTo>
                <a:lnTo>
                  <a:pt x="499362" y="44728"/>
                </a:lnTo>
                <a:lnTo>
                  <a:pt x="538834" y="57671"/>
                </a:lnTo>
                <a:lnTo>
                  <a:pt x="598292" y="87771"/>
                </a:lnTo>
                <a:lnTo>
                  <a:pt x="634713" y="123020"/>
                </a:lnTo>
                <a:lnTo>
                  <a:pt x="651627" y="162857"/>
                </a:lnTo>
                <a:lnTo>
                  <a:pt x="653872" y="184320"/>
                </a:lnTo>
                <a:lnTo>
                  <a:pt x="652565" y="206719"/>
                </a:lnTo>
                <a:lnTo>
                  <a:pt x="638499" y="255957"/>
                </a:lnTo>
                <a:lnTo>
                  <a:pt x="602518" y="293870"/>
                </a:lnTo>
                <a:lnTo>
                  <a:pt x="553559" y="316822"/>
                </a:lnTo>
                <a:lnTo>
                  <a:pt x="476119" y="336614"/>
                </a:lnTo>
                <a:lnTo>
                  <a:pt x="424439" y="344977"/>
                </a:lnTo>
                <a:lnTo>
                  <a:pt x="362906" y="352133"/>
                </a:lnTo>
                <a:lnTo>
                  <a:pt x="290606" y="357940"/>
                </a:lnTo>
                <a:lnTo>
                  <a:pt x="206629" y="362261"/>
                </a:lnTo>
                <a:lnTo>
                  <a:pt x="110064" y="364956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45976089-C690-4B6A-BCD8-D518A0D5FF85}"/>
              </a:ext>
            </a:extLst>
          </p:cNvPr>
          <p:cNvSpPr/>
          <p:nvPr/>
        </p:nvSpPr>
        <p:spPr>
          <a:xfrm>
            <a:off x="11923308" y="475873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738A0D58-4615-429B-9B32-569B3F26069F}"/>
              </a:ext>
            </a:extLst>
          </p:cNvPr>
          <p:cNvSpPr/>
          <p:nvPr/>
        </p:nvSpPr>
        <p:spPr>
          <a:xfrm>
            <a:off x="11892030" y="474828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724E6A2D-7CD3-430E-BDD5-47338D3A1298}"/>
              </a:ext>
            </a:extLst>
          </p:cNvPr>
          <p:cNvSpPr/>
          <p:nvPr/>
        </p:nvSpPr>
        <p:spPr>
          <a:xfrm>
            <a:off x="11269948" y="4211650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C87B0031-3F9D-4E6C-B5F2-EF95E5C682F1}"/>
              </a:ext>
            </a:extLst>
          </p:cNvPr>
          <p:cNvSpPr/>
          <p:nvPr/>
        </p:nvSpPr>
        <p:spPr>
          <a:xfrm>
            <a:off x="11921571" y="4380654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-5430" y="9582"/>
                </a:moveTo>
                <a:lnTo>
                  <a:pt x="5430" y="9582"/>
                </a:lnTo>
              </a:path>
            </a:pathLst>
          </a:custGeom>
          <a:ln w="191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FD64724-FA3E-4FBB-8553-AC3CC7DAABDA}"/>
              </a:ext>
            </a:extLst>
          </p:cNvPr>
          <p:cNvSpPr/>
          <p:nvPr/>
        </p:nvSpPr>
        <p:spPr>
          <a:xfrm>
            <a:off x="11890293" y="437020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0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0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134D982F-F516-40B2-9AD1-ACD3BF1E952D}"/>
              </a:ext>
            </a:extLst>
          </p:cNvPr>
          <p:cNvSpPr/>
          <p:nvPr/>
        </p:nvSpPr>
        <p:spPr>
          <a:xfrm>
            <a:off x="11271685" y="3835311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5">
                <a:moveTo>
                  <a:pt x="0" y="0"/>
                </a:moveTo>
                <a:lnTo>
                  <a:pt x="98326" y="983"/>
                </a:lnTo>
                <a:lnTo>
                  <a:pt x="186921" y="3885"/>
                </a:lnTo>
                <a:lnTo>
                  <a:pt x="266225" y="8636"/>
                </a:lnTo>
                <a:lnTo>
                  <a:pt x="336679" y="15166"/>
                </a:lnTo>
                <a:lnTo>
                  <a:pt x="398726" y="23405"/>
                </a:lnTo>
                <a:lnTo>
                  <a:pt x="452807" y="33283"/>
                </a:lnTo>
                <a:lnTo>
                  <a:pt x="499362" y="44728"/>
                </a:lnTo>
                <a:lnTo>
                  <a:pt x="538834" y="57671"/>
                </a:lnTo>
                <a:lnTo>
                  <a:pt x="598292" y="87771"/>
                </a:lnTo>
                <a:lnTo>
                  <a:pt x="634713" y="123020"/>
                </a:lnTo>
                <a:lnTo>
                  <a:pt x="651627" y="162857"/>
                </a:lnTo>
                <a:lnTo>
                  <a:pt x="653872" y="184320"/>
                </a:lnTo>
                <a:lnTo>
                  <a:pt x="652565" y="206719"/>
                </a:lnTo>
                <a:lnTo>
                  <a:pt x="638499" y="255957"/>
                </a:lnTo>
                <a:lnTo>
                  <a:pt x="602518" y="293870"/>
                </a:lnTo>
                <a:lnTo>
                  <a:pt x="553559" y="316822"/>
                </a:lnTo>
                <a:lnTo>
                  <a:pt x="476119" y="336614"/>
                </a:lnTo>
                <a:lnTo>
                  <a:pt x="424439" y="344977"/>
                </a:lnTo>
                <a:lnTo>
                  <a:pt x="362906" y="352133"/>
                </a:lnTo>
                <a:lnTo>
                  <a:pt x="290606" y="357940"/>
                </a:lnTo>
                <a:lnTo>
                  <a:pt x="206629" y="362261"/>
                </a:lnTo>
                <a:lnTo>
                  <a:pt x="110064" y="364956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1A12EC9F-3346-4865-848C-F226978EAE60}"/>
              </a:ext>
            </a:extLst>
          </p:cNvPr>
          <p:cNvSpPr/>
          <p:nvPr/>
        </p:nvSpPr>
        <p:spPr>
          <a:xfrm>
            <a:off x="11923308" y="4004315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99094686-B238-4D8D-AECB-955F0DCF265C}"/>
              </a:ext>
            </a:extLst>
          </p:cNvPr>
          <p:cNvSpPr/>
          <p:nvPr/>
        </p:nvSpPr>
        <p:spPr>
          <a:xfrm>
            <a:off x="11892030" y="399386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6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1BE555B6-2607-4B31-B4DC-028B7C12DA32}"/>
              </a:ext>
            </a:extLst>
          </p:cNvPr>
          <p:cNvSpPr/>
          <p:nvPr/>
        </p:nvSpPr>
        <p:spPr>
          <a:xfrm>
            <a:off x="11271685" y="3457229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5F2D82B4-AB02-4D04-8FCD-92A1855F2F46}"/>
              </a:ext>
            </a:extLst>
          </p:cNvPr>
          <p:cNvSpPr/>
          <p:nvPr/>
        </p:nvSpPr>
        <p:spPr>
          <a:xfrm>
            <a:off x="11923308" y="3626233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-5430" y="9582"/>
                </a:moveTo>
                <a:lnTo>
                  <a:pt x="5430" y="9582"/>
                </a:lnTo>
              </a:path>
            </a:pathLst>
          </a:custGeom>
          <a:ln w="191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B3DA485A-8EB2-4A4D-BDFE-81C05DCAD969}"/>
              </a:ext>
            </a:extLst>
          </p:cNvPr>
          <p:cNvSpPr/>
          <p:nvPr/>
        </p:nvSpPr>
        <p:spPr>
          <a:xfrm>
            <a:off x="11892030" y="361578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BD4F2CE8-92B0-4874-A7BA-0B2910946400}"/>
              </a:ext>
            </a:extLst>
          </p:cNvPr>
          <p:cNvSpPr/>
          <p:nvPr/>
        </p:nvSpPr>
        <p:spPr>
          <a:xfrm>
            <a:off x="11264734" y="3075663"/>
            <a:ext cx="664210" cy="376555"/>
          </a:xfrm>
          <a:custGeom>
            <a:avLst/>
            <a:gdLst/>
            <a:ahLst/>
            <a:cxnLst/>
            <a:rect l="l" t="t" r="r" b="b"/>
            <a:pathLst>
              <a:path w="664209" h="376554">
                <a:moveTo>
                  <a:pt x="15640" y="0"/>
                </a:moveTo>
                <a:lnTo>
                  <a:pt x="5213" y="0"/>
                </a:lnTo>
                <a:lnTo>
                  <a:pt x="1738" y="1742"/>
                </a:lnTo>
                <a:lnTo>
                  <a:pt x="0" y="5227"/>
                </a:lnTo>
                <a:lnTo>
                  <a:pt x="1738" y="8710"/>
                </a:lnTo>
                <a:lnTo>
                  <a:pt x="5213" y="10453"/>
                </a:lnTo>
                <a:lnTo>
                  <a:pt x="15640" y="10453"/>
                </a:lnTo>
                <a:lnTo>
                  <a:pt x="20852" y="5227"/>
                </a:lnTo>
                <a:lnTo>
                  <a:pt x="15640" y="0"/>
                </a:lnTo>
                <a:close/>
              </a:path>
              <a:path w="664209" h="376554">
                <a:moveTo>
                  <a:pt x="48654" y="0"/>
                </a:moveTo>
                <a:lnTo>
                  <a:pt x="38229" y="0"/>
                </a:lnTo>
                <a:lnTo>
                  <a:pt x="33016" y="5227"/>
                </a:lnTo>
                <a:lnTo>
                  <a:pt x="38229" y="10453"/>
                </a:lnTo>
                <a:lnTo>
                  <a:pt x="48654" y="10453"/>
                </a:lnTo>
                <a:lnTo>
                  <a:pt x="53868" y="5227"/>
                </a:lnTo>
                <a:lnTo>
                  <a:pt x="48654" y="0"/>
                </a:lnTo>
                <a:close/>
              </a:path>
              <a:path w="664209" h="376554">
                <a:moveTo>
                  <a:pt x="81671" y="0"/>
                </a:moveTo>
                <a:lnTo>
                  <a:pt x="71244" y="0"/>
                </a:lnTo>
                <a:lnTo>
                  <a:pt x="64293" y="5227"/>
                </a:lnTo>
                <a:lnTo>
                  <a:pt x="69507" y="10453"/>
                </a:lnTo>
                <a:lnTo>
                  <a:pt x="81671" y="10453"/>
                </a:lnTo>
                <a:lnTo>
                  <a:pt x="86883" y="5227"/>
                </a:lnTo>
                <a:lnTo>
                  <a:pt x="81671" y="0"/>
                </a:lnTo>
                <a:close/>
              </a:path>
              <a:path w="664209" h="376554">
                <a:moveTo>
                  <a:pt x="114686" y="0"/>
                </a:moveTo>
                <a:lnTo>
                  <a:pt x="102522" y="0"/>
                </a:lnTo>
                <a:lnTo>
                  <a:pt x="97309" y="5227"/>
                </a:lnTo>
                <a:lnTo>
                  <a:pt x="102522" y="10453"/>
                </a:lnTo>
                <a:lnTo>
                  <a:pt x="109472" y="10453"/>
                </a:lnTo>
                <a:lnTo>
                  <a:pt x="112948" y="12195"/>
                </a:lnTo>
                <a:lnTo>
                  <a:pt x="119899" y="6968"/>
                </a:lnTo>
                <a:lnTo>
                  <a:pt x="114686" y="0"/>
                </a:lnTo>
                <a:close/>
              </a:path>
              <a:path w="664209" h="376554">
                <a:moveTo>
                  <a:pt x="145963" y="1742"/>
                </a:moveTo>
                <a:lnTo>
                  <a:pt x="135538" y="1742"/>
                </a:lnTo>
                <a:lnTo>
                  <a:pt x="130324" y="6968"/>
                </a:lnTo>
                <a:lnTo>
                  <a:pt x="135538" y="12195"/>
                </a:lnTo>
                <a:lnTo>
                  <a:pt x="145963" y="12195"/>
                </a:lnTo>
                <a:lnTo>
                  <a:pt x="151176" y="6968"/>
                </a:lnTo>
                <a:lnTo>
                  <a:pt x="145963" y="1742"/>
                </a:lnTo>
                <a:close/>
              </a:path>
              <a:path w="664209" h="376554">
                <a:moveTo>
                  <a:pt x="168553" y="1742"/>
                </a:moveTo>
                <a:lnTo>
                  <a:pt x="163341" y="6968"/>
                </a:lnTo>
                <a:lnTo>
                  <a:pt x="168553" y="13938"/>
                </a:lnTo>
                <a:lnTo>
                  <a:pt x="178979" y="13938"/>
                </a:lnTo>
                <a:lnTo>
                  <a:pt x="184191" y="8710"/>
                </a:lnTo>
                <a:lnTo>
                  <a:pt x="178979" y="3483"/>
                </a:lnTo>
                <a:lnTo>
                  <a:pt x="168553" y="1742"/>
                </a:lnTo>
                <a:close/>
              </a:path>
              <a:path w="664209" h="376554">
                <a:moveTo>
                  <a:pt x="211996" y="3483"/>
                </a:moveTo>
                <a:lnTo>
                  <a:pt x="201569" y="3483"/>
                </a:lnTo>
                <a:lnTo>
                  <a:pt x="194618" y="8710"/>
                </a:lnTo>
                <a:lnTo>
                  <a:pt x="199831" y="13938"/>
                </a:lnTo>
                <a:lnTo>
                  <a:pt x="203306" y="13938"/>
                </a:lnTo>
                <a:lnTo>
                  <a:pt x="211996" y="15680"/>
                </a:lnTo>
                <a:lnTo>
                  <a:pt x="217208" y="10453"/>
                </a:lnTo>
                <a:lnTo>
                  <a:pt x="211996" y="3483"/>
                </a:lnTo>
                <a:close/>
              </a:path>
              <a:path w="664209" h="376554">
                <a:moveTo>
                  <a:pt x="232846" y="5227"/>
                </a:moveTo>
                <a:lnTo>
                  <a:pt x="227634" y="10453"/>
                </a:lnTo>
                <a:lnTo>
                  <a:pt x="232846" y="15680"/>
                </a:lnTo>
                <a:lnTo>
                  <a:pt x="243273" y="17423"/>
                </a:lnTo>
                <a:lnTo>
                  <a:pt x="250223" y="12195"/>
                </a:lnTo>
                <a:lnTo>
                  <a:pt x="245010" y="6968"/>
                </a:lnTo>
                <a:lnTo>
                  <a:pt x="232846" y="5227"/>
                </a:lnTo>
                <a:close/>
              </a:path>
              <a:path w="664209" h="376554">
                <a:moveTo>
                  <a:pt x="265861" y="6968"/>
                </a:moveTo>
                <a:lnTo>
                  <a:pt x="260649" y="12195"/>
                </a:lnTo>
                <a:lnTo>
                  <a:pt x="265861" y="19164"/>
                </a:lnTo>
                <a:lnTo>
                  <a:pt x="276288" y="19164"/>
                </a:lnTo>
                <a:lnTo>
                  <a:pt x="281500" y="13938"/>
                </a:lnTo>
                <a:lnTo>
                  <a:pt x="276288" y="8710"/>
                </a:lnTo>
                <a:lnTo>
                  <a:pt x="265861" y="6968"/>
                </a:lnTo>
                <a:close/>
              </a:path>
              <a:path w="664209" h="376554">
                <a:moveTo>
                  <a:pt x="309304" y="10453"/>
                </a:moveTo>
                <a:lnTo>
                  <a:pt x="298877" y="10453"/>
                </a:lnTo>
                <a:lnTo>
                  <a:pt x="291928" y="15680"/>
                </a:lnTo>
                <a:lnTo>
                  <a:pt x="297140" y="20908"/>
                </a:lnTo>
                <a:lnTo>
                  <a:pt x="309304" y="22649"/>
                </a:lnTo>
                <a:lnTo>
                  <a:pt x="314516" y="17423"/>
                </a:lnTo>
                <a:lnTo>
                  <a:pt x="309304" y="10453"/>
                </a:lnTo>
                <a:close/>
              </a:path>
              <a:path w="664209" h="376554">
                <a:moveTo>
                  <a:pt x="342319" y="13938"/>
                </a:moveTo>
                <a:lnTo>
                  <a:pt x="331892" y="13938"/>
                </a:lnTo>
                <a:lnTo>
                  <a:pt x="324943" y="17423"/>
                </a:lnTo>
                <a:lnTo>
                  <a:pt x="330155" y="24392"/>
                </a:lnTo>
                <a:lnTo>
                  <a:pt x="340582" y="26135"/>
                </a:lnTo>
                <a:lnTo>
                  <a:pt x="347532" y="20908"/>
                </a:lnTo>
                <a:lnTo>
                  <a:pt x="342319" y="13938"/>
                </a:lnTo>
                <a:close/>
              </a:path>
              <a:path w="664209" h="376554">
                <a:moveTo>
                  <a:pt x="363171" y="17423"/>
                </a:moveTo>
                <a:lnTo>
                  <a:pt x="357958" y="22649"/>
                </a:lnTo>
                <a:lnTo>
                  <a:pt x="361433" y="27876"/>
                </a:lnTo>
                <a:lnTo>
                  <a:pt x="373598" y="29620"/>
                </a:lnTo>
                <a:lnTo>
                  <a:pt x="378810" y="24392"/>
                </a:lnTo>
                <a:lnTo>
                  <a:pt x="373598" y="19164"/>
                </a:lnTo>
                <a:lnTo>
                  <a:pt x="363171" y="17423"/>
                </a:lnTo>
                <a:close/>
              </a:path>
              <a:path w="664209" h="376554">
                <a:moveTo>
                  <a:pt x="396186" y="20908"/>
                </a:moveTo>
                <a:lnTo>
                  <a:pt x="389237" y="26135"/>
                </a:lnTo>
                <a:lnTo>
                  <a:pt x="394449" y="33103"/>
                </a:lnTo>
                <a:lnTo>
                  <a:pt x="404875" y="34846"/>
                </a:lnTo>
                <a:lnTo>
                  <a:pt x="411825" y="29620"/>
                </a:lnTo>
                <a:lnTo>
                  <a:pt x="406613" y="22649"/>
                </a:lnTo>
                <a:lnTo>
                  <a:pt x="396186" y="20908"/>
                </a:lnTo>
                <a:close/>
              </a:path>
              <a:path w="664209" h="376554">
                <a:moveTo>
                  <a:pt x="429202" y="26135"/>
                </a:moveTo>
                <a:lnTo>
                  <a:pt x="422252" y="31361"/>
                </a:lnTo>
                <a:lnTo>
                  <a:pt x="425726" y="38331"/>
                </a:lnTo>
                <a:lnTo>
                  <a:pt x="437890" y="40073"/>
                </a:lnTo>
                <a:lnTo>
                  <a:pt x="443104" y="34846"/>
                </a:lnTo>
                <a:lnTo>
                  <a:pt x="439628" y="29620"/>
                </a:lnTo>
                <a:lnTo>
                  <a:pt x="429202" y="26135"/>
                </a:lnTo>
                <a:close/>
              </a:path>
              <a:path w="664209" h="376554">
                <a:moveTo>
                  <a:pt x="460480" y="33103"/>
                </a:moveTo>
                <a:lnTo>
                  <a:pt x="453530" y="38331"/>
                </a:lnTo>
                <a:lnTo>
                  <a:pt x="458743" y="43557"/>
                </a:lnTo>
                <a:lnTo>
                  <a:pt x="469169" y="47042"/>
                </a:lnTo>
                <a:lnTo>
                  <a:pt x="474381" y="41816"/>
                </a:lnTo>
                <a:lnTo>
                  <a:pt x="470907" y="34846"/>
                </a:lnTo>
                <a:lnTo>
                  <a:pt x="460480" y="33103"/>
                </a:lnTo>
                <a:close/>
              </a:path>
              <a:path w="664209" h="376554">
                <a:moveTo>
                  <a:pt x="491757" y="40073"/>
                </a:moveTo>
                <a:lnTo>
                  <a:pt x="486545" y="45300"/>
                </a:lnTo>
                <a:lnTo>
                  <a:pt x="490020" y="50526"/>
                </a:lnTo>
                <a:lnTo>
                  <a:pt x="500447" y="54011"/>
                </a:lnTo>
                <a:lnTo>
                  <a:pt x="507396" y="50526"/>
                </a:lnTo>
                <a:lnTo>
                  <a:pt x="503922" y="43557"/>
                </a:lnTo>
                <a:lnTo>
                  <a:pt x="502184" y="43557"/>
                </a:lnTo>
                <a:lnTo>
                  <a:pt x="491757" y="40073"/>
                </a:lnTo>
                <a:close/>
              </a:path>
              <a:path w="664209" h="376554">
                <a:moveTo>
                  <a:pt x="524774" y="50526"/>
                </a:moveTo>
                <a:lnTo>
                  <a:pt x="517823" y="54011"/>
                </a:lnTo>
                <a:lnTo>
                  <a:pt x="521298" y="60981"/>
                </a:lnTo>
                <a:lnTo>
                  <a:pt x="529987" y="64465"/>
                </a:lnTo>
                <a:lnTo>
                  <a:pt x="536936" y="60981"/>
                </a:lnTo>
                <a:lnTo>
                  <a:pt x="535199" y="54011"/>
                </a:lnTo>
                <a:lnTo>
                  <a:pt x="524774" y="50526"/>
                </a:lnTo>
                <a:close/>
              </a:path>
              <a:path w="664209" h="376554">
                <a:moveTo>
                  <a:pt x="554314" y="60981"/>
                </a:moveTo>
                <a:lnTo>
                  <a:pt x="547363" y="64465"/>
                </a:lnTo>
                <a:lnTo>
                  <a:pt x="550839" y="71434"/>
                </a:lnTo>
                <a:lnTo>
                  <a:pt x="559527" y="74919"/>
                </a:lnTo>
                <a:lnTo>
                  <a:pt x="561265" y="74919"/>
                </a:lnTo>
                <a:lnTo>
                  <a:pt x="568215" y="73177"/>
                </a:lnTo>
                <a:lnTo>
                  <a:pt x="564741" y="66207"/>
                </a:lnTo>
                <a:lnTo>
                  <a:pt x="563002" y="64465"/>
                </a:lnTo>
                <a:lnTo>
                  <a:pt x="554314" y="60981"/>
                </a:lnTo>
                <a:close/>
              </a:path>
              <a:path w="664209" h="376554">
                <a:moveTo>
                  <a:pt x="585591" y="74919"/>
                </a:moveTo>
                <a:lnTo>
                  <a:pt x="576903" y="76662"/>
                </a:lnTo>
                <a:lnTo>
                  <a:pt x="580379" y="85373"/>
                </a:lnTo>
                <a:lnTo>
                  <a:pt x="589067" y="90600"/>
                </a:lnTo>
                <a:lnTo>
                  <a:pt x="596018" y="88858"/>
                </a:lnTo>
                <a:lnTo>
                  <a:pt x="594281" y="80147"/>
                </a:lnTo>
                <a:lnTo>
                  <a:pt x="585591" y="74919"/>
                </a:lnTo>
                <a:close/>
              </a:path>
              <a:path w="664209" h="376554">
                <a:moveTo>
                  <a:pt x="613394" y="94084"/>
                </a:moveTo>
                <a:lnTo>
                  <a:pt x="606444" y="94084"/>
                </a:lnTo>
                <a:lnTo>
                  <a:pt x="606444" y="102796"/>
                </a:lnTo>
                <a:lnTo>
                  <a:pt x="613394" y="108023"/>
                </a:lnTo>
                <a:lnTo>
                  <a:pt x="622082" y="108023"/>
                </a:lnTo>
                <a:lnTo>
                  <a:pt x="622082" y="101053"/>
                </a:lnTo>
                <a:lnTo>
                  <a:pt x="620345" y="99311"/>
                </a:lnTo>
                <a:lnTo>
                  <a:pt x="613394" y="94084"/>
                </a:lnTo>
                <a:close/>
              </a:path>
              <a:path w="664209" h="376554">
                <a:moveTo>
                  <a:pt x="637721" y="116734"/>
                </a:moveTo>
                <a:lnTo>
                  <a:pt x="629034" y="116734"/>
                </a:lnTo>
                <a:lnTo>
                  <a:pt x="629034" y="123704"/>
                </a:lnTo>
                <a:lnTo>
                  <a:pt x="632509" y="125446"/>
                </a:lnTo>
                <a:lnTo>
                  <a:pt x="635984" y="132415"/>
                </a:lnTo>
                <a:lnTo>
                  <a:pt x="642934" y="132415"/>
                </a:lnTo>
                <a:lnTo>
                  <a:pt x="644673" y="125446"/>
                </a:lnTo>
                <a:lnTo>
                  <a:pt x="639460" y="118477"/>
                </a:lnTo>
                <a:lnTo>
                  <a:pt x="637721" y="116734"/>
                </a:lnTo>
                <a:close/>
              </a:path>
              <a:path w="664209" h="376554">
                <a:moveTo>
                  <a:pt x="648148" y="142869"/>
                </a:moveTo>
                <a:lnTo>
                  <a:pt x="644673" y="149838"/>
                </a:lnTo>
                <a:lnTo>
                  <a:pt x="648148" y="155065"/>
                </a:lnTo>
                <a:lnTo>
                  <a:pt x="648148" y="160291"/>
                </a:lnTo>
                <a:lnTo>
                  <a:pt x="655099" y="163776"/>
                </a:lnTo>
                <a:lnTo>
                  <a:pt x="658573" y="156808"/>
                </a:lnTo>
                <a:lnTo>
                  <a:pt x="658573" y="151580"/>
                </a:lnTo>
                <a:lnTo>
                  <a:pt x="655099" y="146354"/>
                </a:lnTo>
                <a:lnTo>
                  <a:pt x="648148" y="142869"/>
                </a:lnTo>
                <a:close/>
              </a:path>
              <a:path w="664209" h="376554">
                <a:moveTo>
                  <a:pt x="656836" y="174231"/>
                </a:moveTo>
                <a:lnTo>
                  <a:pt x="653360" y="179457"/>
                </a:lnTo>
                <a:lnTo>
                  <a:pt x="653360" y="189911"/>
                </a:lnTo>
                <a:lnTo>
                  <a:pt x="658573" y="195138"/>
                </a:lnTo>
                <a:lnTo>
                  <a:pt x="663787" y="189911"/>
                </a:lnTo>
                <a:lnTo>
                  <a:pt x="663787" y="179457"/>
                </a:lnTo>
                <a:lnTo>
                  <a:pt x="656836" y="174231"/>
                </a:lnTo>
                <a:close/>
              </a:path>
              <a:path w="664209" h="376554">
                <a:moveTo>
                  <a:pt x="658573" y="207335"/>
                </a:moveTo>
                <a:lnTo>
                  <a:pt x="651623" y="210820"/>
                </a:lnTo>
                <a:lnTo>
                  <a:pt x="649885" y="221273"/>
                </a:lnTo>
                <a:lnTo>
                  <a:pt x="655099" y="228243"/>
                </a:lnTo>
                <a:lnTo>
                  <a:pt x="660312" y="223015"/>
                </a:lnTo>
                <a:lnTo>
                  <a:pt x="662049" y="212562"/>
                </a:lnTo>
                <a:lnTo>
                  <a:pt x="658573" y="207335"/>
                </a:lnTo>
                <a:close/>
              </a:path>
              <a:path w="664209" h="376554">
                <a:moveTo>
                  <a:pt x="651623" y="238696"/>
                </a:moveTo>
                <a:lnTo>
                  <a:pt x="644673" y="242181"/>
                </a:lnTo>
                <a:lnTo>
                  <a:pt x="644673" y="245664"/>
                </a:lnTo>
                <a:lnTo>
                  <a:pt x="641197" y="252634"/>
                </a:lnTo>
                <a:lnTo>
                  <a:pt x="644673" y="259604"/>
                </a:lnTo>
                <a:lnTo>
                  <a:pt x="651623" y="256119"/>
                </a:lnTo>
                <a:lnTo>
                  <a:pt x="655099" y="249149"/>
                </a:lnTo>
                <a:lnTo>
                  <a:pt x="655099" y="245664"/>
                </a:lnTo>
                <a:lnTo>
                  <a:pt x="651623" y="238696"/>
                </a:lnTo>
                <a:close/>
              </a:path>
              <a:path w="664209" h="376554">
                <a:moveTo>
                  <a:pt x="639460" y="268315"/>
                </a:moveTo>
                <a:lnTo>
                  <a:pt x="632509" y="270057"/>
                </a:lnTo>
                <a:lnTo>
                  <a:pt x="629034" y="275285"/>
                </a:lnTo>
                <a:lnTo>
                  <a:pt x="625558" y="277027"/>
                </a:lnTo>
                <a:lnTo>
                  <a:pt x="625558" y="285738"/>
                </a:lnTo>
                <a:lnTo>
                  <a:pt x="634246" y="285738"/>
                </a:lnTo>
                <a:lnTo>
                  <a:pt x="637721" y="280511"/>
                </a:lnTo>
                <a:lnTo>
                  <a:pt x="641197" y="277027"/>
                </a:lnTo>
                <a:lnTo>
                  <a:pt x="639460" y="268315"/>
                </a:lnTo>
                <a:close/>
              </a:path>
              <a:path w="664209" h="376554">
                <a:moveTo>
                  <a:pt x="609920" y="290965"/>
                </a:moveTo>
                <a:lnTo>
                  <a:pt x="602968" y="296191"/>
                </a:lnTo>
                <a:lnTo>
                  <a:pt x="601230" y="297935"/>
                </a:lnTo>
                <a:lnTo>
                  <a:pt x="599493" y="304904"/>
                </a:lnTo>
                <a:lnTo>
                  <a:pt x="606444" y="306647"/>
                </a:lnTo>
                <a:lnTo>
                  <a:pt x="608181" y="304904"/>
                </a:lnTo>
                <a:lnTo>
                  <a:pt x="616869" y="299676"/>
                </a:lnTo>
                <a:lnTo>
                  <a:pt x="616869" y="292708"/>
                </a:lnTo>
                <a:lnTo>
                  <a:pt x="609920" y="290965"/>
                </a:lnTo>
                <a:close/>
              </a:path>
              <a:path w="664209" h="376554">
                <a:moveTo>
                  <a:pt x="582117" y="306647"/>
                </a:moveTo>
                <a:lnTo>
                  <a:pt x="573429" y="311873"/>
                </a:lnTo>
                <a:lnTo>
                  <a:pt x="569953" y="318843"/>
                </a:lnTo>
                <a:lnTo>
                  <a:pt x="576903" y="320584"/>
                </a:lnTo>
                <a:lnTo>
                  <a:pt x="587329" y="317101"/>
                </a:lnTo>
                <a:lnTo>
                  <a:pt x="589067" y="310131"/>
                </a:lnTo>
                <a:lnTo>
                  <a:pt x="582117" y="306647"/>
                </a:lnTo>
                <a:close/>
              </a:path>
              <a:path w="664209" h="376554">
                <a:moveTo>
                  <a:pt x="552576" y="318843"/>
                </a:moveTo>
                <a:lnTo>
                  <a:pt x="542150" y="322328"/>
                </a:lnTo>
                <a:lnTo>
                  <a:pt x="538675" y="329297"/>
                </a:lnTo>
                <a:lnTo>
                  <a:pt x="545626" y="332781"/>
                </a:lnTo>
                <a:lnTo>
                  <a:pt x="556051" y="329297"/>
                </a:lnTo>
                <a:lnTo>
                  <a:pt x="559527" y="322328"/>
                </a:lnTo>
                <a:lnTo>
                  <a:pt x="552576" y="318843"/>
                </a:lnTo>
                <a:close/>
              </a:path>
              <a:path w="664209" h="376554">
                <a:moveTo>
                  <a:pt x="521298" y="327554"/>
                </a:moveTo>
                <a:lnTo>
                  <a:pt x="510872" y="331039"/>
                </a:lnTo>
                <a:lnTo>
                  <a:pt x="507396" y="336265"/>
                </a:lnTo>
                <a:lnTo>
                  <a:pt x="514348" y="341492"/>
                </a:lnTo>
                <a:lnTo>
                  <a:pt x="524774" y="338009"/>
                </a:lnTo>
                <a:lnTo>
                  <a:pt x="528250" y="331039"/>
                </a:lnTo>
                <a:lnTo>
                  <a:pt x="521298" y="327554"/>
                </a:lnTo>
                <a:close/>
              </a:path>
              <a:path w="664209" h="376554">
                <a:moveTo>
                  <a:pt x="490020" y="334524"/>
                </a:moveTo>
                <a:lnTo>
                  <a:pt x="484808" y="336265"/>
                </a:lnTo>
                <a:lnTo>
                  <a:pt x="479595" y="336265"/>
                </a:lnTo>
                <a:lnTo>
                  <a:pt x="476119" y="343235"/>
                </a:lnTo>
                <a:lnTo>
                  <a:pt x="481332" y="348462"/>
                </a:lnTo>
                <a:lnTo>
                  <a:pt x="491757" y="344977"/>
                </a:lnTo>
                <a:lnTo>
                  <a:pt x="496971" y="339750"/>
                </a:lnTo>
                <a:lnTo>
                  <a:pt x="490020" y="334524"/>
                </a:lnTo>
                <a:close/>
              </a:path>
              <a:path w="664209" h="376554">
                <a:moveTo>
                  <a:pt x="458743" y="341492"/>
                </a:moveTo>
                <a:lnTo>
                  <a:pt x="448317" y="341492"/>
                </a:lnTo>
                <a:lnTo>
                  <a:pt x="443104" y="348462"/>
                </a:lnTo>
                <a:lnTo>
                  <a:pt x="450054" y="353689"/>
                </a:lnTo>
                <a:lnTo>
                  <a:pt x="460480" y="351947"/>
                </a:lnTo>
                <a:lnTo>
                  <a:pt x="463956" y="344977"/>
                </a:lnTo>
                <a:lnTo>
                  <a:pt x="458743" y="341492"/>
                </a:lnTo>
                <a:close/>
              </a:path>
              <a:path w="664209" h="376554">
                <a:moveTo>
                  <a:pt x="425726" y="344977"/>
                </a:moveTo>
                <a:lnTo>
                  <a:pt x="415301" y="346720"/>
                </a:lnTo>
                <a:lnTo>
                  <a:pt x="411825" y="353689"/>
                </a:lnTo>
                <a:lnTo>
                  <a:pt x="417038" y="357174"/>
                </a:lnTo>
                <a:lnTo>
                  <a:pt x="427464" y="355431"/>
                </a:lnTo>
                <a:lnTo>
                  <a:pt x="432678" y="350205"/>
                </a:lnTo>
                <a:lnTo>
                  <a:pt x="425726" y="344977"/>
                </a:lnTo>
                <a:close/>
              </a:path>
              <a:path w="664209" h="376554">
                <a:moveTo>
                  <a:pt x="394449" y="350205"/>
                </a:moveTo>
                <a:lnTo>
                  <a:pt x="384023" y="350205"/>
                </a:lnTo>
                <a:lnTo>
                  <a:pt x="378810" y="357174"/>
                </a:lnTo>
                <a:lnTo>
                  <a:pt x="384023" y="360658"/>
                </a:lnTo>
                <a:lnTo>
                  <a:pt x="396186" y="360658"/>
                </a:lnTo>
                <a:lnTo>
                  <a:pt x="399662" y="353689"/>
                </a:lnTo>
                <a:lnTo>
                  <a:pt x="394449" y="350205"/>
                </a:lnTo>
                <a:close/>
              </a:path>
              <a:path w="664209" h="376554">
                <a:moveTo>
                  <a:pt x="361433" y="351947"/>
                </a:moveTo>
                <a:lnTo>
                  <a:pt x="351007" y="353689"/>
                </a:lnTo>
                <a:lnTo>
                  <a:pt x="345794" y="358915"/>
                </a:lnTo>
                <a:lnTo>
                  <a:pt x="352746" y="364143"/>
                </a:lnTo>
                <a:lnTo>
                  <a:pt x="363171" y="364143"/>
                </a:lnTo>
                <a:lnTo>
                  <a:pt x="368385" y="357174"/>
                </a:lnTo>
                <a:lnTo>
                  <a:pt x="361433" y="351947"/>
                </a:lnTo>
                <a:close/>
              </a:path>
              <a:path w="664209" h="376554">
                <a:moveTo>
                  <a:pt x="330155" y="355431"/>
                </a:moveTo>
                <a:lnTo>
                  <a:pt x="317992" y="357174"/>
                </a:lnTo>
                <a:lnTo>
                  <a:pt x="314516" y="362400"/>
                </a:lnTo>
                <a:lnTo>
                  <a:pt x="319730" y="367628"/>
                </a:lnTo>
                <a:lnTo>
                  <a:pt x="330155" y="365885"/>
                </a:lnTo>
                <a:lnTo>
                  <a:pt x="335368" y="360658"/>
                </a:lnTo>
                <a:lnTo>
                  <a:pt x="330155" y="355431"/>
                </a:lnTo>
                <a:close/>
              </a:path>
              <a:path w="664209" h="376554">
                <a:moveTo>
                  <a:pt x="297140" y="357174"/>
                </a:moveTo>
                <a:lnTo>
                  <a:pt x="286713" y="358915"/>
                </a:lnTo>
                <a:lnTo>
                  <a:pt x="281500" y="364143"/>
                </a:lnTo>
                <a:lnTo>
                  <a:pt x="286713" y="369370"/>
                </a:lnTo>
                <a:lnTo>
                  <a:pt x="297140" y="369370"/>
                </a:lnTo>
                <a:lnTo>
                  <a:pt x="302353" y="362400"/>
                </a:lnTo>
                <a:lnTo>
                  <a:pt x="297140" y="357174"/>
                </a:lnTo>
                <a:close/>
              </a:path>
              <a:path w="664209" h="376554">
                <a:moveTo>
                  <a:pt x="264124" y="360658"/>
                </a:moveTo>
                <a:lnTo>
                  <a:pt x="253699" y="360658"/>
                </a:lnTo>
                <a:lnTo>
                  <a:pt x="248485" y="365885"/>
                </a:lnTo>
                <a:lnTo>
                  <a:pt x="253699" y="371111"/>
                </a:lnTo>
                <a:lnTo>
                  <a:pt x="265861" y="371111"/>
                </a:lnTo>
                <a:lnTo>
                  <a:pt x="271075" y="365885"/>
                </a:lnTo>
                <a:lnTo>
                  <a:pt x="264124" y="360658"/>
                </a:lnTo>
                <a:close/>
              </a:path>
              <a:path w="664209" h="376554">
                <a:moveTo>
                  <a:pt x="232846" y="362400"/>
                </a:moveTo>
                <a:lnTo>
                  <a:pt x="220682" y="362400"/>
                </a:lnTo>
                <a:lnTo>
                  <a:pt x="215470" y="367628"/>
                </a:lnTo>
                <a:lnTo>
                  <a:pt x="222421" y="372855"/>
                </a:lnTo>
                <a:lnTo>
                  <a:pt x="232846" y="372855"/>
                </a:lnTo>
                <a:lnTo>
                  <a:pt x="238060" y="365885"/>
                </a:lnTo>
                <a:lnTo>
                  <a:pt x="232846" y="362400"/>
                </a:lnTo>
                <a:close/>
              </a:path>
              <a:path w="664209" h="376554">
                <a:moveTo>
                  <a:pt x="199831" y="362400"/>
                </a:moveTo>
                <a:lnTo>
                  <a:pt x="189405" y="362400"/>
                </a:lnTo>
                <a:lnTo>
                  <a:pt x="184191" y="369370"/>
                </a:lnTo>
                <a:lnTo>
                  <a:pt x="189405" y="374596"/>
                </a:lnTo>
                <a:lnTo>
                  <a:pt x="199831" y="374596"/>
                </a:lnTo>
                <a:lnTo>
                  <a:pt x="205044" y="367628"/>
                </a:lnTo>
                <a:lnTo>
                  <a:pt x="199831" y="362400"/>
                </a:lnTo>
                <a:close/>
              </a:path>
              <a:path w="664209" h="376554">
                <a:moveTo>
                  <a:pt x="166815" y="364143"/>
                </a:moveTo>
                <a:lnTo>
                  <a:pt x="156390" y="364143"/>
                </a:lnTo>
                <a:lnTo>
                  <a:pt x="151176" y="369370"/>
                </a:lnTo>
                <a:lnTo>
                  <a:pt x="156390" y="374596"/>
                </a:lnTo>
                <a:lnTo>
                  <a:pt x="166815" y="374596"/>
                </a:lnTo>
                <a:lnTo>
                  <a:pt x="172029" y="369370"/>
                </a:lnTo>
                <a:lnTo>
                  <a:pt x="166815" y="364143"/>
                </a:lnTo>
                <a:close/>
              </a:path>
              <a:path w="664209" h="376554">
                <a:moveTo>
                  <a:pt x="133800" y="364143"/>
                </a:moveTo>
                <a:lnTo>
                  <a:pt x="123374" y="364143"/>
                </a:lnTo>
                <a:lnTo>
                  <a:pt x="118162" y="371111"/>
                </a:lnTo>
                <a:lnTo>
                  <a:pt x="123374" y="376339"/>
                </a:lnTo>
                <a:lnTo>
                  <a:pt x="135538" y="376339"/>
                </a:lnTo>
                <a:lnTo>
                  <a:pt x="140750" y="369370"/>
                </a:lnTo>
                <a:lnTo>
                  <a:pt x="133800" y="364143"/>
                </a:lnTo>
                <a:close/>
              </a:path>
              <a:path w="664209" h="376554">
                <a:moveTo>
                  <a:pt x="102522" y="365885"/>
                </a:moveTo>
                <a:lnTo>
                  <a:pt x="90357" y="365885"/>
                </a:lnTo>
                <a:lnTo>
                  <a:pt x="85145" y="371111"/>
                </a:lnTo>
                <a:lnTo>
                  <a:pt x="92096" y="376339"/>
                </a:lnTo>
                <a:lnTo>
                  <a:pt x="102522" y="376339"/>
                </a:lnTo>
                <a:lnTo>
                  <a:pt x="107735" y="371111"/>
                </a:lnTo>
                <a:lnTo>
                  <a:pt x="102522" y="365885"/>
                </a:lnTo>
                <a:close/>
              </a:path>
              <a:path w="664209" h="376554">
                <a:moveTo>
                  <a:pt x="69507" y="365885"/>
                </a:moveTo>
                <a:lnTo>
                  <a:pt x="59080" y="365885"/>
                </a:lnTo>
                <a:lnTo>
                  <a:pt x="53868" y="371111"/>
                </a:lnTo>
                <a:lnTo>
                  <a:pt x="59080" y="376339"/>
                </a:lnTo>
                <a:lnTo>
                  <a:pt x="69507" y="376339"/>
                </a:lnTo>
                <a:lnTo>
                  <a:pt x="74719" y="371111"/>
                </a:lnTo>
                <a:lnTo>
                  <a:pt x="69507" y="365885"/>
                </a:lnTo>
                <a:close/>
              </a:path>
              <a:path w="664209" h="376554">
                <a:moveTo>
                  <a:pt x="36492" y="365885"/>
                </a:moveTo>
                <a:lnTo>
                  <a:pt x="26065" y="365885"/>
                </a:lnTo>
                <a:lnTo>
                  <a:pt x="20852" y="371111"/>
                </a:lnTo>
                <a:lnTo>
                  <a:pt x="26065" y="376339"/>
                </a:lnTo>
                <a:lnTo>
                  <a:pt x="36492" y="376339"/>
                </a:lnTo>
                <a:lnTo>
                  <a:pt x="41704" y="371111"/>
                </a:lnTo>
                <a:lnTo>
                  <a:pt x="36492" y="365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07CAAB5-E9A9-497D-8A3B-59F3D8F74A5A}"/>
              </a:ext>
            </a:extLst>
          </p:cNvPr>
          <p:cNvSpPr/>
          <p:nvPr/>
        </p:nvSpPr>
        <p:spPr>
          <a:xfrm>
            <a:off x="11916357" y="3251636"/>
            <a:ext cx="10795" cy="20955"/>
          </a:xfrm>
          <a:custGeom>
            <a:avLst/>
            <a:gdLst/>
            <a:ahLst/>
            <a:cxnLst/>
            <a:rect l="l" t="t" r="r" b="b"/>
            <a:pathLst>
              <a:path w="10795" h="20954">
                <a:moveTo>
                  <a:pt x="5213" y="0"/>
                </a:moveTo>
                <a:lnTo>
                  <a:pt x="1737" y="1742"/>
                </a:lnTo>
                <a:lnTo>
                  <a:pt x="0" y="5227"/>
                </a:lnTo>
                <a:lnTo>
                  <a:pt x="0" y="15680"/>
                </a:lnTo>
                <a:lnTo>
                  <a:pt x="1737" y="19164"/>
                </a:lnTo>
                <a:lnTo>
                  <a:pt x="5213" y="20908"/>
                </a:lnTo>
                <a:lnTo>
                  <a:pt x="8689" y="19164"/>
                </a:lnTo>
                <a:lnTo>
                  <a:pt x="10426" y="15680"/>
                </a:lnTo>
                <a:lnTo>
                  <a:pt x="10426" y="5227"/>
                </a:lnTo>
                <a:lnTo>
                  <a:pt x="8689" y="1742"/>
                </a:lnTo>
                <a:lnTo>
                  <a:pt x="5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9F5E8E0D-1B2B-4917-8D4A-33870BA7ACC7}"/>
              </a:ext>
            </a:extLst>
          </p:cNvPr>
          <p:cNvSpPr/>
          <p:nvPr/>
        </p:nvSpPr>
        <p:spPr>
          <a:xfrm>
            <a:off x="11890293" y="323943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5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DEAF20B6-AB0D-477A-9539-7D25E5FBE4A7}"/>
              </a:ext>
            </a:extLst>
          </p:cNvPr>
          <p:cNvSpPr/>
          <p:nvPr/>
        </p:nvSpPr>
        <p:spPr>
          <a:xfrm>
            <a:off x="11268210" y="2702808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E2B90099-6EAF-4BC5-B82D-64CF28CDE9EE}"/>
              </a:ext>
            </a:extLst>
          </p:cNvPr>
          <p:cNvSpPr/>
          <p:nvPr/>
        </p:nvSpPr>
        <p:spPr>
          <a:xfrm>
            <a:off x="11919833" y="2871813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-5430" y="9582"/>
                </a:moveTo>
                <a:lnTo>
                  <a:pt x="5430" y="9582"/>
                </a:lnTo>
              </a:path>
            </a:pathLst>
          </a:custGeom>
          <a:ln w="191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0D283760-612C-495F-B722-02348A7A5DB3}"/>
              </a:ext>
            </a:extLst>
          </p:cNvPr>
          <p:cNvSpPr/>
          <p:nvPr/>
        </p:nvSpPr>
        <p:spPr>
          <a:xfrm>
            <a:off x="11888556" y="2861358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0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5" y="0"/>
                </a:moveTo>
                <a:lnTo>
                  <a:pt x="47404" y="5880"/>
                </a:lnTo>
                <a:lnTo>
                  <a:pt x="31277" y="7840"/>
                </a:lnTo>
                <a:lnTo>
                  <a:pt x="58750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29B0DEDC-9E31-4813-BDDD-5D46BF6CABE1}"/>
              </a:ext>
            </a:extLst>
          </p:cNvPr>
          <p:cNvSpPr/>
          <p:nvPr/>
        </p:nvSpPr>
        <p:spPr>
          <a:xfrm>
            <a:off x="11269948" y="2326468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4">
                <a:moveTo>
                  <a:pt x="0" y="0"/>
                </a:moveTo>
                <a:lnTo>
                  <a:pt x="98326" y="983"/>
                </a:lnTo>
                <a:lnTo>
                  <a:pt x="186921" y="3885"/>
                </a:lnTo>
                <a:lnTo>
                  <a:pt x="266225" y="8636"/>
                </a:lnTo>
                <a:lnTo>
                  <a:pt x="336679" y="15166"/>
                </a:lnTo>
                <a:lnTo>
                  <a:pt x="398726" y="23405"/>
                </a:lnTo>
                <a:lnTo>
                  <a:pt x="452807" y="33283"/>
                </a:lnTo>
                <a:lnTo>
                  <a:pt x="499362" y="44728"/>
                </a:lnTo>
                <a:lnTo>
                  <a:pt x="538834" y="57671"/>
                </a:lnTo>
                <a:lnTo>
                  <a:pt x="598292" y="87771"/>
                </a:lnTo>
                <a:lnTo>
                  <a:pt x="634713" y="123020"/>
                </a:lnTo>
                <a:lnTo>
                  <a:pt x="651627" y="162857"/>
                </a:lnTo>
                <a:lnTo>
                  <a:pt x="653872" y="184320"/>
                </a:lnTo>
                <a:lnTo>
                  <a:pt x="652565" y="206719"/>
                </a:lnTo>
                <a:lnTo>
                  <a:pt x="638499" y="255957"/>
                </a:lnTo>
                <a:lnTo>
                  <a:pt x="602518" y="293870"/>
                </a:lnTo>
                <a:lnTo>
                  <a:pt x="553559" y="316822"/>
                </a:lnTo>
                <a:lnTo>
                  <a:pt x="476119" y="336614"/>
                </a:lnTo>
                <a:lnTo>
                  <a:pt x="424439" y="344977"/>
                </a:lnTo>
                <a:lnTo>
                  <a:pt x="362906" y="352133"/>
                </a:lnTo>
                <a:lnTo>
                  <a:pt x="290606" y="357940"/>
                </a:lnTo>
                <a:lnTo>
                  <a:pt x="206629" y="362261"/>
                </a:lnTo>
                <a:lnTo>
                  <a:pt x="110064" y="364956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35440E1B-6996-4503-BC04-E21453972B52}"/>
              </a:ext>
            </a:extLst>
          </p:cNvPr>
          <p:cNvSpPr/>
          <p:nvPr/>
        </p:nvSpPr>
        <p:spPr>
          <a:xfrm>
            <a:off x="11921571" y="2495472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A488FDB3-AA2F-48E2-8064-F3DB384CD77D}"/>
              </a:ext>
            </a:extLst>
          </p:cNvPr>
          <p:cNvSpPr/>
          <p:nvPr/>
        </p:nvSpPr>
        <p:spPr>
          <a:xfrm>
            <a:off x="11890293" y="248501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5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D4439C42-C79A-4C1B-8C01-4BA3FECC6083}"/>
              </a:ext>
            </a:extLst>
          </p:cNvPr>
          <p:cNvSpPr/>
          <p:nvPr/>
        </p:nvSpPr>
        <p:spPr>
          <a:xfrm>
            <a:off x="11269948" y="1948387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4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AFFFC29C-BA81-4AF7-97EF-6569442DA9E7}"/>
              </a:ext>
            </a:extLst>
          </p:cNvPr>
          <p:cNvSpPr/>
          <p:nvPr/>
        </p:nvSpPr>
        <p:spPr>
          <a:xfrm>
            <a:off x="11921571" y="2119133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7C02F87C-3E64-4E94-80AA-D0C9CDC5466F}"/>
              </a:ext>
            </a:extLst>
          </p:cNvPr>
          <p:cNvSpPr/>
          <p:nvPr/>
        </p:nvSpPr>
        <p:spPr>
          <a:xfrm>
            <a:off x="11890293" y="210868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9296" y="6534"/>
                </a:lnTo>
                <a:lnTo>
                  <a:pt x="31278" y="6534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4900"/>
                </a:lnTo>
                <a:lnTo>
                  <a:pt x="31278" y="6534"/>
                </a:lnTo>
                <a:lnTo>
                  <a:pt x="59296" y="6534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324B984C-F495-41D8-8A75-FA9F988CDEBF}"/>
              </a:ext>
            </a:extLst>
          </p:cNvPr>
          <p:cNvSpPr/>
          <p:nvPr/>
        </p:nvSpPr>
        <p:spPr>
          <a:xfrm>
            <a:off x="11266473" y="1566820"/>
            <a:ext cx="664210" cy="376555"/>
          </a:xfrm>
          <a:custGeom>
            <a:avLst/>
            <a:gdLst/>
            <a:ahLst/>
            <a:cxnLst/>
            <a:rect l="l" t="t" r="r" b="b"/>
            <a:pathLst>
              <a:path w="664209" h="376555">
                <a:moveTo>
                  <a:pt x="15638" y="0"/>
                </a:moveTo>
                <a:lnTo>
                  <a:pt x="5212" y="0"/>
                </a:lnTo>
                <a:lnTo>
                  <a:pt x="1737" y="1742"/>
                </a:lnTo>
                <a:lnTo>
                  <a:pt x="0" y="5227"/>
                </a:lnTo>
                <a:lnTo>
                  <a:pt x="1737" y="8712"/>
                </a:lnTo>
                <a:lnTo>
                  <a:pt x="5212" y="10453"/>
                </a:lnTo>
                <a:lnTo>
                  <a:pt x="15638" y="10453"/>
                </a:lnTo>
                <a:lnTo>
                  <a:pt x="20850" y="5227"/>
                </a:lnTo>
                <a:lnTo>
                  <a:pt x="15638" y="0"/>
                </a:lnTo>
                <a:close/>
              </a:path>
              <a:path w="664209" h="376555">
                <a:moveTo>
                  <a:pt x="48653" y="0"/>
                </a:moveTo>
                <a:lnTo>
                  <a:pt x="38228" y="0"/>
                </a:lnTo>
                <a:lnTo>
                  <a:pt x="33014" y="5227"/>
                </a:lnTo>
                <a:lnTo>
                  <a:pt x="38228" y="10453"/>
                </a:lnTo>
                <a:lnTo>
                  <a:pt x="48653" y="10453"/>
                </a:lnTo>
                <a:lnTo>
                  <a:pt x="53867" y="5227"/>
                </a:lnTo>
                <a:lnTo>
                  <a:pt x="48653" y="0"/>
                </a:lnTo>
                <a:close/>
              </a:path>
              <a:path w="664209" h="376555">
                <a:moveTo>
                  <a:pt x="81669" y="0"/>
                </a:moveTo>
                <a:lnTo>
                  <a:pt x="69505" y="0"/>
                </a:lnTo>
                <a:lnTo>
                  <a:pt x="64293" y="5227"/>
                </a:lnTo>
                <a:lnTo>
                  <a:pt x="69505" y="10453"/>
                </a:lnTo>
                <a:lnTo>
                  <a:pt x="81669" y="10453"/>
                </a:lnTo>
                <a:lnTo>
                  <a:pt x="86881" y="5227"/>
                </a:lnTo>
                <a:lnTo>
                  <a:pt x="81669" y="0"/>
                </a:lnTo>
                <a:close/>
              </a:path>
              <a:path w="664209" h="376555">
                <a:moveTo>
                  <a:pt x="114686" y="0"/>
                </a:moveTo>
                <a:lnTo>
                  <a:pt x="102520" y="0"/>
                </a:lnTo>
                <a:lnTo>
                  <a:pt x="97308" y="5227"/>
                </a:lnTo>
                <a:lnTo>
                  <a:pt x="102520" y="12197"/>
                </a:lnTo>
                <a:lnTo>
                  <a:pt x="112947" y="12197"/>
                </a:lnTo>
                <a:lnTo>
                  <a:pt x="119898" y="6969"/>
                </a:lnTo>
                <a:lnTo>
                  <a:pt x="114686" y="0"/>
                </a:lnTo>
                <a:close/>
              </a:path>
              <a:path w="664209" h="376555">
                <a:moveTo>
                  <a:pt x="145963" y="1742"/>
                </a:moveTo>
                <a:lnTo>
                  <a:pt x="135536" y="1742"/>
                </a:lnTo>
                <a:lnTo>
                  <a:pt x="130324" y="6969"/>
                </a:lnTo>
                <a:lnTo>
                  <a:pt x="135536" y="12197"/>
                </a:lnTo>
                <a:lnTo>
                  <a:pt x="145963" y="12197"/>
                </a:lnTo>
                <a:lnTo>
                  <a:pt x="151175" y="6969"/>
                </a:lnTo>
                <a:lnTo>
                  <a:pt x="145963" y="1742"/>
                </a:lnTo>
                <a:close/>
              </a:path>
              <a:path w="664209" h="376555">
                <a:moveTo>
                  <a:pt x="168551" y="1742"/>
                </a:moveTo>
                <a:lnTo>
                  <a:pt x="163339" y="6969"/>
                </a:lnTo>
                <a:lnTo>
                  <a:pt x="168551" y="13938"/>
                </a:lnTo>
                <a:lnTo>
                  <a:pt x="178978" y="13938"/>
                </a:lnTo>
                <a:lnTo>
                  <a:pt x="184190" y="8712"/>
                </a:lnTo>
                <a:lnTo>
                  <a:pt x="178978" y="3484"/>
                </a:lnTo>
                <a:lnTo>
                  <a:pt x="168551" y="1742"/>
                </a:lnTo>
                <a:close/>
              </a:path>
              <a:path w="664209" h="376555">
                <a:moveTo>
                  <a:pt x="203305" y="3484"/>
                </a:moveTo>
                <a:lnTo>
                  <a:pt x="201568" y="3484"/>
                </a:lnTo>
                <a:lnTo>
                  <a:pt x="194617" y="8712"/>
                </a:lnTo>
                <a:lnTo>
                  <a:pt x="201568" y="15680"/>
                </a:lnTo>
                <a:lnTo>
                  <a:pt x="210257" y="15680"/>
                </a:lnTo>
                <a:lnTo>
                  <a:pt x="217206" y="10453"/>
                </a:lnTo>
                <a:lnTo>
                  <a:pt x="211994" y="5227"/>
                </a:lnTo>
                <a:lnTo>
                  <a:pt x="203305" y="3484"/>
                </a:lnTo>
                <a:close/>
              </a:path>
              <a:path w="664209" h="376555">
                <a:moveTo>
                  <a:pt x="232845" y="5227"/>
                </a:moveTo>
                <a:lnTo>
                  <a:pt x="227633" y="10453"/>
                </a:lnTo>
                <a:lnTo>
                  <a:pt x="232845" y="15680"/>
                </a:lnTo>
                <a:lnTo>
                  <a:pt x="243272" y="17423"/>
                </a:lnTo>
                <a:lnTo>
                  <a:pt x="248484" y="12197"/>
                </a:lnTo>
                <a:lnTo>
                  <a:pt x="245009" y="6969"/>
                </a:lnTo>
                <a:lnTo>
                  <a:pt x="232845" y="5227"/>
                </a:lnTo>
                <a:close/>
              </a:path>
              <a:path w="664209" h="376555">
                <a:moveTo>
                  <a:pt x="276287" y="8712"/>
                </a:moveTo>
                <a:lnTo>
                  <a:pt x="265861" y="8712"/>
                </a:lnTo>
                <a:lnTo>
                  <a:pt x="260648" y="12197"/>
                </a:lnTo>
                <a:lnTo>
                  <a:pt x="265861" y="19165"/>
                </a:lnTo>
                <a:lnTo>
                  <a:pt x="276287" y="19165"/>
                </a:lnTo>
                <a:lnTo>
                  <a:pt x="281500" y="13938"/>
                </a:lnTo>
                <a:lnTo>
                  <a:pt x="276287" y="8712"/>
                </a:lnTo>
                <a:close/>
              </a:path>
              <a:path w="664209" h="376555">
                <a:moveTo>
                  <a:pt x="298876" y="10453"/>
                </a:moveTo>
                <a:lnTo>
                  <a:pt x="291927" y="15680"/>
                </a:lnTo>
                <a:lnTo>
                  <a:pt x="297139" y="20908"/>
                </a:lnTo>
                <a:lnTo>
                  <a:pt x="307566" y="22650"/>
                </a:lnTo>
                <a:lnTo>
                  <a:pt x="314515" y="17423"/>
                </a:lnTo>
                <a:lnTo>
                  <a:pt x="309303" y="12197"/>
                </a:lnTo>
                <a:lnTo>
                  <a:pt x="298876" y="10453"/>
                </a:lnTo>
                <a:close/>
              </a:path>
              <a:path w="664209" h="376555">
                <a:moveTo>
                  <a:pt x="331892" y="13938"/>
                </a:moveTo>
                <a:lnTo>
                  <a:pt x="324942" y="19165"/>
                </a:lnTo>
                <a:lnTo>
                  <a:pt x="330154" y="24392"/>
                </a:lnTo>
                <a:lnTo>
                  <a:pt x="340580" y="26134"/>
                </a:lnTo>
                <a:lnTo>
                  <a:pt x="345794" y="20908"/>
                </a:lnTo>
                <a:lnTo>
                  <a:pt x="342318" y="15680"/>
                </a:lnTo>
                <a:lnTo>
                  <a:pt x="331892" y="13938"/>
                </a:lnTo>
                <a:close/>
              </a:path>
              <a:path w="664209" h="376555">
                <a:moveTo>
                  <a:pt x="363170" y="17423"/>
                </a:moveTo>
                <a:lnTo>
                  <a:pt x="357957" y="22650"/>
                </a:lnTo>
                <a:lnTo>
                  <a:pt x="361433" y="27877"/>
                </a:lnTo>
                <a:lnTo>
                  <a:pt x="373597" y="29618"/>
                </a:lnTo>
                <a:lnTo>
                  <a:pt x="378809" y="24392"/>
                </a:lnTo>
                <a:lnTo>
                  <a:pt x="373597" y="19165"/>
                </a:lnTo>
                <a:lnTo>
                  <a:pt x="363170" y="17423"/>
                </a:lnTo>
                <a:close/>
              </a:path>
              <a:path w="664209" h="376555">
                <a:moveTo>
                  <a:pt x="396186" y="22650"/>
                </a:moveTo>
                <a:lnTo>
                  <a:pt x="389235" y="26134"/>
                </a:lnTo>
                <a:lnTo>
                  <a:pt x="394448" y="33103"/>
                </a:lnTo>
                <a:lnTo>
                  <a:pt x="404874" y="34846"/>
                </a:lnTo>
                <a:lnTo>
                  <a:pt x="411825" y="29618"/>
                </a:lnTo>
                <a:lnTo>
                  <a:pt x="406612" y="24392"/>
                </a:lnTo>
                <a:lnTo>
                  <a:pt x="396186" y="22650"/>
                </a:lnTo>
                <a:close/>
              </a:path>
              <a:path w="664209" h="376555">
                <a:moveTo>
                  <a:pt x="427464" y="27877"/>
                </a:moveTo>
                <a:lnTo>
                  <a:pt x="422250" y="31361"/>
                </a:lnTo>
                <a:lnTo>
                  <a:pt x="425725" y="38331"/>
                </a:lnTo>
                <a:lnTo>
                  <a:pt x="436152" y="40073"/>
                </a:lnTo>
                <a:lnTo>
                  <a:pt x="443102" y="34846"/>
                </a:lnTo>
                <a:lnTo>
                  <a:pt x="439627" y="29618"/>
                </a:lnTo>
                <a:lnTo>
                  <a:pt x="427464" y="27877"/>
                </a:lnTo>
                <a:close/>
              </a:path>
              <a:path w="664209" h="376555">
                <a:moveTo>
                  <a:pt x="460479" y="33103"/>
                </a:moveTo>
                <a:lnTo>
                  <a:pt x="453529" y="38331"/>
                </a:lnTo>
                <a:lnTo>
                  <a:pt x="458741" y="43558"/>
                </a:lnTo>
                <a:lnTo>
                  <a:pt x="469168" y="47043"/>
                </a:lnTo>
                <a:lnTo>
                  <a:pt x="474380" y="41816"/>
                </a:lnTo>
                <a:lnTo>
                  <a:pt x="470905" y="36588"/>
                </a:lnTo>
                <a:lnTo>
                  <a:pt x="460479" y="33103"/>
                </a:lnTo>
                <a:close/>
              </a:path>
              <a:path w="664209" h="376555">
                <a:moveTo>
                  <a:pt x="491757" y="41816"/>
                </a:moveTo>
                <a:lnTo>
                  <a:pt x="484807" y="45299"/>
                </a:lnTo>
                <a:lnTo>
                  <a:pt x="490019" y="52269"/>
                </a:lnTo>
                <a:lnTo>
                  <a:pt x="498708" y="54011"/>
                </a:lnTo>
                <a:lnTo>
                  <a:pt x="500446" y="54011"/>
                </a:lnTo>
                <a:lnTo>
                  <a:pt x="507396" y="50526"/>
                </a:lnTo>
                <a:lnTo>
                  <a:pt x="502183" y="43558"/>
                </a:lnTo>
                <a:lnTo>
                  <a:pt x="491757" y="41816"/>
                </a:lnTo>
                <a:close/>
              </a:path>
              <a:path w="664209" h="376555">
                <a:moveTo>
                  <a:pt x="524772" y="50526"/>
                </a:moveTo>
                <a:lnTo>
                  <a:pt x="523035" y="50526"/>
                </a:lnTo>
                <a:lnTo>
                  <a:pt x="517822" y="54011"/>
                </a:lnTo>
                <a:lnTo>
                  <a:pt x="521296" y="60980"/>
                </a:lnTo>
                <a:lnTo>
                  <a:pt x="529986" y="64465"/>
                </a:lnTo>
                <a:lnTo>
                  <a:pt x="536936" y="60980"/>
                </a:lnTo>
                <a:lnTo>
                  <a:pt x="533460" y="54011"/>
                </a:lnTo>
                <a:lnTo>
                  <a:pt x="524772" y="50526"/>
                </a:lnTo>
                <a:close/>
              </a:path>
              <a:path w="664209" h="376555">
                <a:moveTo>
                  <a:pt x="554313" y="60980"/>
                </a:moveTo>
                <a:lnTo>
                  <a:pt x="547363" y="64465"/>
                </a:lnTo>
                <a:lnTo>
                  <a:pt x="550838" y="71434"/>
                </a:lnTo>
                <a:lnTo>
                  <a:pt x="559526" y="74919"/>
                </a:lnTo>
                <a:lnTo>
                  <a:pt x="561263" y="74919"/>
                </a:lnTo>
                <a:lnTo>
                  <a:pt x="568214" y="73177"/>
                </a:lnTo>
                <a:lnTo>
                  <a:pt x="564739" y="66207"/>
                </a:lnTo>
                <a:lnTo>
                  <a:pt x="563002" y="64465"/>
                </a:lnTo>
                <a:lnTo>
                  <a:pt x="554313" y="60980"/>
                </a:lnTo>
                <a:close/>
              </a:path>
              <a:path w="664209" h="376555">
                <a:moveTo>
                  <a:pt x="585590" y="74919"/>
                </a:moveTo>
                <a:lnTo>
                  <a:pt x="576903" y="78404"/>
                </a:lnTo>
                <a:lnTo>
                  <a:pt x="580378" y="85373"/>
                </a:lnTo>
                <a:lnTo>
                  <a:pt x="589066" y="90600"/>
                </a:lnTo>
                <a:lnTo>
                  <a:pt x="596017" y="88858"/>
                </a:lnTo>
                <a:lnTo>
                  <a:pt x="594279" y="80145"/>
                </a:lnTo>
                <a:lnTo>
                  <a:pt x="585590" y="74919"/>
                </a:lnTo>
                <a:close/>
              </a:path>
              <a:path w="664209" h="376555">
                <a:moveTo>
                  <a:pt x="613393" y="94085"/>
                </a:moveTo>
                <a:lnTo>
                  <a:pt x="604705" y="94085"/>
                </a:lnTo>
                <a:lnTo>
                  <a:pt x="606442" y="102796"/>
                </a:lnTo>
                <a:lnTo>
                  <a:pt x="613393" y="108023"/>
                </a:lnTo>
                <a:lnTo>
                  <a:pt x="622082" y="108023"/>
                </a:lnTo>
                <a:lnTo>
                  <a:pt x="622082" y="101053"/>
                </a:lnTo>
                <a:lnTo>
                  <a:pt x="620344" y="99311"/>
                </a:lnTo>
                <a:lnTo>
                  <a:pt x="613393" y="94085"/>
                </a:lnTo>
                <a:close/>
              </a:path>
              <a:path w="664209" h="376555">
                <a:moveTo>
                  <a:pt x="637721" y="116734"/>
                </a:moveTo>
                <a:lnTo>
                  <a:pt x="629033" y="116734"/>
                </a:lnTo>
                <a:lnTo>
                  <a:pt x="629033" y="123704"/>
                </a:lnTo>
                <a:lnTo>
                  <a:pt x="630770" y="127187"/>
                </a:lnTo>
                <a:lnTo>
                  <a:pt x="635982" y="132416"/>
                </a:lnTo>
                <a:lnTo>
                  <a:pt x="642934" y="134158"/>
                </a:lnTo>
                <a:lnTo>
                  <a:pt x="644672" y="125446"/>
                </a:lnTo>
                <a:lnTo>
                  <a:pt x="639458" y="118477"/>
                </a:lnTo>
                <a:lnTo>
                  <a:pt x="637721" y="116734"/>
                </a:lnTo>
                <a:close/>
              </a:path>
              <a:path w="664209" h="376555">
                <a:moveTo>
                  <a:pt x="648147" y="142869"/>
                </a:moveTo>
                <a:lnTo>
                  <a:pt x="644672" y="149839"/>
                </a:lnTo>
                <a:lnTo>
                  <a:pt x="648147" y="155065"/>
                </a:lnTo>
                <a:lnTo>
                  <a:pt x="648147" y="160293"/>
                </a:lnTo>
                <a:lnTo>
                  <a:pt x="655097" y="163777"/>
                </a:lnTo>
                <a:lnTo>
                  <a:pt x="658573" y="156808"/>
                </a:lnTo>
                <a:lnTo>
                  <a:pt x="655097" y="146354"/>
                </a:lnTo>
                <a:lnTo>
                  <a:pt x="648147" y="142869"/>
                </a:lnTo>
                <a:close/>
              </a:path>
              <a:path w="664209" h="376555">
                <a:moveTo>
                  <a:pt x="656835" y="174231"/>
                </a:moveTo>
                <a:lnTo>
                  <a:pt x="651621" y="179458"/>
                </a:lnTo>
                <a:lnTo>
                  <a:pt x="653360" y="188170"/>
                </a:lnTo>
                <a:lnTo>
                  <a:pt x="653360" y="189911"/>
                </a:lnTo>
                <a:lnTo>
                  <a:pt x="658573" y="195139"/>
                </a:lnTo>
                <a:lnTo>
                  <a:pt x="663785" y="189911"/>
                </a:lnTo>
                <a:lnTo>
                  <a:pt x="663785" y="179458"/>
                </a:lnTo>
                <a:lnTo>
                  <a:pt x="656835" y="174231"/>
                </a:lnTo>
                <a:close/>
              </a:path>
              <a:path w="664209" h="376555">
                <a:moveTo>
                  <a:pt x="658573" y="207335"/>
                </a:moveTo>
                <a:lnTo>
                  <a:pt x="651621" y="210820"/>
                </a:lnTo>
                <a:lnTo>
                  <a:pt x="649884" y="221273"/>
                </a:lnTo>
                <a:lnTo>
                  <a:pt x="655097" y="228243"/>
                </a:lnTo>
                <a:lnTo>
                  <a:pt x="660311" y="224758"/>
                </a:lnTo>
                <a:lnTo>
                  <a:pt x="662048" y="212562"/>
                </a:lnTo>
                <a:lnTo>
                  <a:pt x="658573" y="207335"/>
                </a:lnTo>
                <a:close/>
              </a:path>
              <a:path w="664209" h="376555">
                <a:moveTo>
                  <a:pt x="651621" y="238697"/>
                </a:moveTo>
                <a:lnTo>
                  <a:pt x="644672" y="242181"/>
                </a:lnTo>
                <a:lnTo>
                  <a:pt x="644672" y="247408"/>
                </a:lnTo>
                <a:lnTo>
                  <a:pt x="641196" y="252634"/>
                </a:lnTo>
                <a:lnTo>
                  <a:pt x="644672" y="259604"/>
                </a:lnTo>
                <a:lnTo>
                  <a:pt x="651621" y="256119"/>
                </a:lnTo>
                <a:lnTo>
                  <a:pt x="655097" y="249151"/>
                </a:lnTo>
                <a:lnTo>
                  <a:pt x="655097" y="245666"/>
                </a:lnTo>
                <a:lnTo>
                  <a:pt x="651621" y="238697"/>
                </a:lnTo>
                <a:close/>
              </a:path>
              <a:path w="664209" h="376555">
                <a:moveTo>
                  <a:pt x="639458" y="268315"/>
                </a:moveTo>
                <a:lnTo>
                  <a:pt x="632508" y="270059"/>
                </a:lnTo>
                <a:lnTo>
                  <a:pt x="629033" y="275285"/>
                </a:lnTo>
                <a:lnTo>
                  <a:pt x="625557" y="278770"/>
                </a:lnTo>
                <a:lnTo>
                  <a:pt x="625557" y="285739"/>
                </a:lnTo>
                <a:lnTo>
                  <a:pt x="632508" y="285739"/>
                </a:lnTo>
                <a:lnTo>
                  <a:pt x="637721" y="282254"/>
                </a:lnTo>
                <a:lnTo>
                  <a:pt x="641196" y="277027"/>
                </a:lnTo>
                <a:lnTo>
                  <a:pt x="639458" y="268315"/>
                </a:lnTo>
                <a:close/>
              </a:path>
              <a:path w="664209" h="376555">
                <a:moveTo>
                  <a:pt x="609918" y="290965"/>
                </a:moveTo>
                <a:lnTo>
                  <a:pt x="601229" y="296193"/>
                </a:lnTo>
                <a:lnTo>
                  <a:pt x="601229" y="297935"/>
                </a:lnTo>
                <a:lnTo>
                  <a:pt x="599492" y="304905"/>
                </a:lnTo>
                <a:lnTo>
                  <a:pt x="606442" y="306646"/>
                </a:lnTo>
                <a:lnTo>
                  <a:pt x="608181" y="306646"/>
                </a:lnTo>
                <a:lnTo>
                  <a:pt x="615130" y="301420"/>
                </a:lnTo>
                <a:lnTo>
                  <a:pt x="616869" y="292708"/>
                </a:lnTo>
                <a:lnTo>
                  <a:pt x="609918" y="290965"/>
                </a:lnTo>
                <a:close/>
              </a:path>
              <a:path w="664209" h="376555">
                <a:moveTo>
                  <a:pt x="582115" y="306646"/>
                </a:moveTo>
                <a:lnTo>
                  <a:pt x="571690" y="311873"/>
                </a:lnTo>
                <a:lnTo>
                  <a:pt x="569951" y="318843"/>
                </a:lnTo>
                <a:lnTo>
                  <a:pt x="576903" y="322327"/>
                </a:lnTo>
                <a:lnTo>
                  <a:pt x="587329" y="317101"/>
                </a:lnTo>
                <a:lnTo>
                  <a:pt x="589066" y="310131"/>
                </a:lnTo>
                <a:lnTo>
                  <a:pt x="582115" y="306646"/>
                </a:lnTo>
                <a:close/>
              </a:path>
              <a:path w="664209" h="376555">
                <a:moveTo>
                  <a:pt x="552575" y="318843"/>
                </a:moveTo>
                <a:lnTo>
                  <a:pt x="542150" y="322327"/>
                </a:lnTo>
                <a:lnTo>
                  <a:pt x="538674" y="329297"/>
                </a:lnTo>
                <a:lnTo>
                  <a:pt x="545625" y="332781"/>
                </a:lnTo>
                <a:lnTo>
                  <a:pt x="556050" y="329297"/>
                </a:lnTo>
                <a:lnTo>
                  <a:pt x="559526" y="322327"/>
                </a:lnTo>
                <a:lnTo>
                  <a:pt x="552575" y="318843"/>
                </a:lnTo>
                <a:close/>
              </a:path>
              <a:path w="664209" h="376555">
                <a:moveTo>
                  <a:pt x="521296" y="327554"/>
                </a:moveTo>
                <a:lnTo>
                  <a:pt x="510871" y="331039"/>
                </a:lnTo>
                <a:lnTo>
                  <a:pt x="507396" y="336266"/>
                </a:lnTo>
                <a:lnTo>
                  <a:pt x="514347" y="341492"/>
                </a:lnTo>
                <a:lnTo>
                  <a:pt x="524772" y="338007"/>
                </a:lnTo>
                <a:lnTo>
                  <a:pt x="528248" y="331039"/>
                </a:lnTo>
                <a:lnTo>
                  <a:pt x="521296" y="327554"/>
                </a:lnTo>
                <a:close/>
              </a:path>
              <a:path w="664209" h="376555">
                <a:moveTo>
                  <a:pt x="490019" y="334524"/>
                </a:moveTo>
                <a:lnTo>
                  <a:pt x="484807" y="336266"/>
                </a:lnTo>
                <a:lnTo>
                  <a:pt x="479593" y="336266"/>
                </a:lnTo>
                <a:lnTo>
                  <a:pt x="474380" y="343235"/>
                </a:lnTo>
                <a:lnTo>
                  <a:pt x="481332" y="348462"/>
                </a:lnTo>
                <a:lnTo>
                  <a:pt x="491757" y="344977"/>
                </a:lnTo>
                <a:lnTo>
                  <a:pt x="496971" y="339751"/>
                </a:lnTo>
                <a:lnTo>
                  <a:pt x="490019" y="334524"/>
                </a:lnTo>
                <a:close/>
              </a:path>
              <a:path w="664209" h="376555">
                <a:moveTo>
                  <a:pt x="458741" y="341492"/>
                </a:moveTo>
                <a:lnTo>
                  <a:pt x="448316" y="343235"/>
                </a:lnTo>
                <a:lnTo>
                  <a:pt x="443102" y="348462"/>
                </a:lnTo>
                <a:lnTo>
                  <a:pt x="450053" y="353688"/>
                </a:lnTo>
                <a:lnTo>
                  <a:pt x="460479" y="351947"/>
                </a:lnTo>
                <a:lnTo>
                  <a:pt x="463955" y="344977"/>
                </a:lnTo>
                <a:lnTo>
                  <a:pt x="458741" y="341492"/>
                </a:lnTo>
                <a:close/>
              </a:path>
              <a:path w="664209" h="376555">
                <a:moveTo>
                  <a:pt x="425725" y="344977"/>
                </a:moveTo>
                <a:lnTo>
                  <a:pt x="415300" y="346720"/>
                </a:lnTo>
                <a:lnTo>
                  <a:pt x="410086" y="353688"/>
                </a:lnTo>
                <a:lnTo>
                  <a:pt x="417038" y="357173"/>
                </a:lnTo>
                <a:lnTo>
                  <a:pt x="427464" y="357173"/>
                </a:lnTo>
                <a:lnTo>
                  <a:pt x="432677" y="350205"/>
                </a:lnTo>
                <a:lnTo>
                  <a:pt x="425725" y="344977"/>
                </a:lnTo>
                <a:close/>
              </a:path>
              <a:path w="664209" h="376555">
                <a:moveTo>
                  <a:pt x="394448" y="350205"/>
                </a:moveTo>
                <a:lnTo>
                  <a:pt x="384022" y="350205"/>
                </a:lnTo>
                <a:lnTo>
                  <a:pt x="378809" y="357173"/>
                </a:lnTo>
                <a:lnTo>
                  <a:pt x="384022" y="362400"/>
                </a:lnTo>
                <a:lnTo>
                  <a:pt x="394448" y="360658"/>
                </a:lnTo>
                <a:lnTo>
                  <a:pt x="399661" y="353688"/>
                </a:lnTo>
                <a:lnTo>
                  <a:pt x="394448" y="350205"/>
                </a:lnTo>
                <a:close/>
              </a:path>
              <a:path w="664209" h="376555">
                <a:moveTo>
                  <a:pt x="361433" y="353688"/>
                </a:moveTo>
                <a:lnTo>
                  <a:pt x="351007" y="353688"/>
                </a:lnTo>
                <a:lnTo>
                  <a:pt x="345794" y="360658"/>
                </a:lnTo>
                <a:lnTo>
                  <a:pt x="351007" y="364143"/>
                </a:lnTo>
                <a:lnTo>
                  <a:pt x="363170" y="364143"/>
                </a:lnTo>
                <a:lnTo>
                  <a:pt x="368383" y="357173"/>
                </a:lnTo>
                <a:lnTo>
                  <a:pt x="361433" y="353688"/>
                </a:lnTo>
                <a:close/>
              </a:path>
              <a:path w="664209" h="376555">
                <a:moveTo>
                  <a:pt x="330154" y="355432"/>
                </a:moveTo>
                <a:lnTo>
                  <a:pt x="317991" y="357173"/>
                </a:lnTo>
                <a:lnTo>
                  <a:pt x="312778" y="362400"/>
                </a:lnTo>
                <a:lnTo>
                  <a:pt x="319728" y="367628"/>
                </a:lnTo>
                <a:lnTo>
                  <a:pt x="330154" y="365885"/>
                </a:lnTo>
                <a:lnTo>
                  <a:pt x="335367" y="360658"/>
                </a:lnTo>
                <a:lnTo>
                  <a:pt x="330154" y="355432"/>
                </a:lnTo>
                <a:close/>
              </a:path>
              <a:path w="664209" h="376555">
                <a:moveTo>
                  <a:pt x="297139" y="358915"/>
                </a:moveTo>
                <a:lnTo>
                  <a:pt x="286713" y="358915"/>
                </a:lnTo>
                <a:lnTo>
                  <a:pt x="281500" y="364143"/>
                </a:lnTo>
                <a:lnTo>
                  <a:pt x="286713" y="369370"/>
                </a:lnTo>
                <a:lnTo>
                  <a:pt x="297139" y="369370"/>
                </a:lnTo>
                <a:lnTo>
                  <a:pt x="302352" y="362400"/>
                </a:lnTo>
                <a:lnTo>
                  <a:pt x="297139" y="358915"/>
                </a:lnTo>
                <a:close/>
              </a:path>
              <a:path w="664209" h="376555">
                <a:moveTo>
                  <a:pt x="264123" y="360658"/>
                </a:moveTo>
                <a:lnTo>
                  <a:pt x="253697" y="360658"/>
                </a:lnTo>
                <a:lnTo>
                  <a:pt x="248484" y="365885"/>
                </a:lnTo>
                <a:lnTo>
                  <a:pt x="253697" y="371113"/>
                </a:lnTo>
                <a:lnTo>
                  <a:pt x="265861" y="371113"/>
                </a:lnTo>
                <a:lnTo>
                  <a:pt x="269336" y="365885"/>
                </a:lnTo>
                <a:lnTo>
                  <a:pt x="264123" y="360658"/>
                </a:lnTo>
                <a:close/>
              </a:path>
              <a:path w="664209" h="376555">
                <a:moveTo>
                  <a:pt x="231108" y="362400"/>
                </a:moveTo>
                <a:lnTo>
                  <a:pt x="220682" y="362400"/>
                </a:lnTo>
                <a:lnTo>
                  <a:pt x="215469" y="367628"/>
                </a:lnTo>
                <a:lnTo>
                  <a:pt x="220682" y="372854"/>
                </a:lnTo>
                <a:lnTo>
                  <a:pt x="232845" y="372854"/>
                </a:lnTo>
                <a:lnTo>
                  <a:pt x="238058" y="367628"/>
                </a:lnTo>
                <a:lnTo>
                  <a:pt x="231108" y="362400"/>
                </a:lnTo>
                <a:close/>
              </a:path>
              <a:path w="664209" h="376555">
                <a:moveTo>
                  <a:pt x="199830" y="362400"/>
                </a:moveTo>
                <a:lnTo>
                  <a:pt x="189403" y="364143"/>
                </a:lnTo>
                <a:lnTo>
                  <a:pt x="184190" y="369370"/>
                </a:lnTo>
                <a:lnTo>
                  <a:pt x="189403" y="374597"/>
                </a:lnTo>
                <a:lnTo>
                  <a:pt x="199830" y="374597"/>
                </a:lnTo>
                <a:lnTo>
                  <a:pt x="205044" y="367628"/>
                </a:lnTo>
                <a:lnTo>
                  <a:pt x="199830" y="362400"/>
                </a:lnTo>
                <a:close/>
              </a:path>
              <a:path w="664209" h="376555">
                <a:moveTo>
                  <a:pt x="166814" y="364143"/>
                </a:moveTo>
                <a:lnTo>
                  <a:pt x="156389" y="364143"/>
                </a:lnTo>
                <a:lnTo>
                  <a:pt x="151175" y="369370"/>
                </a:lnTo>
                <a:lnTo>
                  <a:pt x="156389" y="374597"/>
                </a:lnTo>
                <a:lnTo>
                  <a:pt x="166814" y="374597"/>
                </a:lnTo>
                <a:lnTo>
                  <a:pt x="172027" y="369370"/>
                </a:lnTo>
                <a:lnTo>
                  <a:pt x="166814" y="364143"/>
                </a:lnTo>
                <a:close/>
              </a:path>
              <a:path w="664209" h="376555">
                <a:moveTo>
                  <a:pt x="133799" y="364143"/>
                </a:moveTo>
                <a:lnTo>
                  <a:pt x="132062" y="364143"/>
                </a:lnTo>
                <a:lnTo>
                  <a:pt x="123372" y="365885"/>
                </a:lnTo>
                <a:lnTo>
                  <a:pt x="118160" y="371113"/>
                </a:lnTo>
                <a:lnTo>
                  <a:pt x="123372" y="376339"/>
                </a:lnTo>
                <a:lnTo>
                  <a:pt x="133799" y="376339"/>
                </a:lnTo>
                <a:lnTo>
                  <a:pt x="140750" y="369370"/>
                </a:lnTo>
                <a:lnTo>
                  <a:pt x="133799" y="364143"/>
                </a:lnTo>
                <a:close/>
              </a:path>
              <a:path w="664209" h="376555">
                <a:moveTo>
                  <a:pt x="102520" y="365885"/>
                </a:moveTo>
                <a:lnTo>
                  <a:pt x="90357" y="365885"/>
                </a:lnTo>
                <a:lnTo>
                  <a:pt x="85144" y="371113"/>
                </a:lnTo>
                <a:lnTo>
                  <a:pt x="90357" y="376339"/>
                </a:lnTo>
                <a:lnTo>
                  <a:pt x="102520" y="376339"/>
                </a:lnTo>
                <a:lnTo>
                  <a:pt x="107734" y="371113"/>
                </a:lnTo>
                <a:lnTo>
                  <a:pt x="102520" y="365885"/>
                </a:lnTo>
                <a:close/>
              </a:path>
              <a:path w="664209" h="376555">
                <a:moveTo>
                  <a:pt x="69505" y="365885"/>
                </a:moveTo>
                <a:lnTo>
                  <a:pt x="59080" y="365885"/>
                </a:lnTo>
                <a:lnTo>
                  <a:pt x="53867" y="371113"/>
                </a:lnTo>
                <a:lnTo>
                  <a:pt x="59080" y="376339"/>
                </a:lnTo>
                <a:lnTo>
                  <a:pt x="69505" y="376339"/>
                </a:lnTo>
                <a:lnTo>
                  <a:pt x="74719" y="371113"/>
                </a:lnTo>
                <a:lnTo>
                  <a:pt x="69505" y="365885"/>
                </a:lnTo>
                <a:close/>
              </a:path>
              <a:path w="664209" h="376555">
                <a:moveTo>
                  <a:pt x="36490" y="365885"/>
                </a:moveTo>
                <a:lnTo>
                  <a:pt x="26064" y="365885"/>
                </a:lnTo>
                <a:lnTo>
                  <a:pt x="20850" y="371113"/>
                </a:lnTo>
                <a:lnTo>
                  <a:pt x="26064" y="376339"/>
                </a:lnTo>
                <a:lnTo>
                  <a:pt x="36490" y="376339"/>
                </a:lnTo>
                <a:lnTo>
                  <a:pt x="41702" y="371113"/>
                </a:lnTo>
                <a:lnTo>
                  <a:pt x="36490" y="365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1EB97741-CDB9-430F-9277-B52BE70F733E}"/>
              </a:ext>
            </a:extLst>
          </p:cNvPr>
          <p:cNvSpPr/>
          <p:nvPr/>
        </p:nvSpPr>
        <p:spPr>
          <a:xfrm>
            <a:off x="11918095" y="1742794"/>
            <a:ext cx="10795" cy="20955"/>
          </a:xfrm>
          <a:custGeom>
            <a:avLst/>
            <a:gdLst/>
            <a:ahLst/>
            <a:cxnLst/>
            <a:rect l="l" t="t" r="r" b="b"/>
            <a:pathLst>
              <a:path w="10795" h="20955">
                <a:moveTo>
                  <a:pt x="5213" y="0"/>
                </a:moveTo>
                <a:lnTo>
                  <a:pt x="1738" y="1742"/>
                </a:lnTo>
                <a:lnTo>
                  <a:pt x="0" y="5227"/>
                </a:lnTo>
                <a:lnTo>
                  <a:pt x="0" y="15680"/>
                </a:lnTo>
                <a:lnTo>
                  <a:pt x="1738" y="19165"/>
                </a:lnTo>
                <a:lnTo>
                  <a:pt x="5213" y="20908"/>
                </a:lnTo>
                <a:lnTo>
                  <a:pt x="8689" y="19165"/>
                </a:lnTo>
                <a:lnTo>
                  <a:pt x="10426" y="15680"/>
                </a:lnTo>
                <a:lnTo>
                  <a:pt x="10426" y="5227"/>
                </a:lnTo>
                <a:lnTo>
                  <a:pt x="8689" y="1742"/>
                </a:lnTo>
                <a:lnTo>
                  <a:pt x="5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77A9C46D-5E4B-44D5-B969-63A7B448D5D7}"/>
              </a:ext>
            </a:extLst>
          </p:cNvPr>
          <p:cNvSpPr/>
          <p:nvPr/>
        </p:nvSpPr>
        <p:spPr>
          <a:xfrm>
            <a:off x="11892030" y="1730598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AF0509FA-D41E-4BAB-969A-7236A3966669}"/>
              </a:ext>
            </a:extLst>
          </p:cNvPr>
          <p:cNvSpPr/>
          <p:nvPr/>
        </p:nvSpPr>
        <p:spPr>
          <a:xfrm>
            <a:off x="11269948" y="1193966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5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176"/>
                </a:lnTo>
                <a:lnTo>
                  <a:pt x="602518" y="294838"/>
                </a:lnTo>
                <a:lnTo>
                  <a:pt x="553559" y="317870"/>
                </a:lnTo>
                <a:lnTo>
                  <a:pt x="476119" y="337855"/>
                </a:lnTo>
                <a:lnTo>
                  <a:pt x="424439" y="346333"/>
                </a:lnTo>
                <a:lnTo>
                  <a:pt x="362906" y="353602"/>
                </a:lnTo>
                <a:lnTo>
                  <a:pt x="290606" y="359515"/>
                </a:lnTo>
                <a:lnTo>
                  <a:pt x="206629" y="363923"/>
                </a:lnTo>
                <a:lnTo>
                  <a:pt x="110064" y="366677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F4B0A3EB-677F-4ACE-A198-DC9A5FE17B80}"/>
              </a:ext>
            </a:extLst>
          </p:cNvPr>
          <p:cNvSpPr/>
          <p:nvPr/>
        </p:nvSpPr>
        <p:spPr>
          <a:xfrm>
            <a:off x="11921571" y="1364712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FA9882E8-9B40-4A0C-8C40-BE6B074FA8BA}"/>
              </a:ext>
            </a:extLst>
          </p:cNvPr>
          <p:cNvSpPr/>
          <p:nvPr/>
        </p:nvSpPr>
        <p:spPr>
          <a:xfrm>
            <a:off x="11890293" y="135425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4"/>
                </a:lnTo>
                <a:lnTo>
                  <a:pt x="59296" y="6534"/>
                </a:lnTo>
                <a:lnTo>
                  <a:pt x="31278" y="6534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5">
                <a:moveTo>
                  <a:pt x="62555" y="0"/>
                </a:moveTo>
                <a:lnTo>
                  <a:pt x="47405" y="4900"/>
                </a:lnTo>
                <a:lnTo>
                  <a:pt x="31278" y="6534"/>
                </a:lnTo>
                <a:lnTo>
                  <a:pt x="59296" y="6534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D194AA5F-BA2B-4253-A248-9C019D6CD4FA}"/>
              </a:ext>
            </a:extLst>
          </p:cNvPr>
          <p:cNvSpPr/>
          <p:nvPr/>
        </p:nvSpPr>
        <p:spPr>
          <a:xfrm>
            <a:off x="11271685" y="817627"/>
            <a:ext cx="654050" cy="366395"/>
          </a:xfrm>
          <a:custGeom>
            <a:avLst/>
            <a:gdLst/>
            <a:ahLst/>
            <a:cxnLst/>
            <a:rect l="l" t="t" r="r" b="b"/>
            <a:pathLst>
              <a:path w="654050" h="366394">
                <a:moveTo>
                  <a:pt x="0" y="0"/>
                </a:moveTo>
                <a:lnTo>
                  <a:pt x="98326" y="983"/>
                </a:lnTo>
                <a:lnTo>
                  <a:pt x="186921" y="3885"/>
                </a:lnTo>
                <a:lnTo>
                  <a:pt x="266225" y="8636"/>
                </a:lnTo>
                <a:lnTo>
                  <a:pt x="336679" y="15166"/>
                </a:lnTo>
                <a:lnTo>
                  <a:pt x="398726" y="23405"/>
                </a:lnTo>
                <a:lnTo>
                  <a:pt x="452807" y="33283"/>
                </a:lnTo>
                <a:lnTo>
                  <a:pt x="499362" y="44728"/>
                </a:lnTo>
                <a:lnTo>
                  <a:pt x="538834" y="57671"/>
                </a:lnTo>
                <a:lnTo>
                  <a:pt x="598292" y="87771"/>
                </a:lnTo>
                <a:lnTo>
                  <a:pt x="634713" y="123020"/>
                </a:lnTo>
                <a:lnTo>
                  <a:pt x="651627" y="162857"/>
                </a:lnTo>
                <a:lnTo>
                  <a:pt x="653872" y="184320"/>
                </a:lnTo>
                <a:lnTo>
                  <a:pt x="652565" y="206719"/>
                </a:lnTo>
                <a:lnTo>
                  <a:pt x="638499" y="255957"/>
                </a:lnTo>
                <a:lnTo>
                  <a:pt x="602518" y="293870"/>
                </a:lnTo>
                <a:lnTo>
                  <a:pt x="553559" y="316822"/>
                </a:lnTo>
                <a:lnTo>
                  <a:pt x="476119" y="336614"/>
                </a:lnTo>
                <a:lnTo>
                  <a:pt x="424439" y="344977"/>
                </a:lnTo>
                <a:lnTo>
                  <a:pt x="362906" y="352133"/>
                </a:lnTo>
                <a:lnTo>
                  <a:pt x="290606" y="357940"/>
                </a:lnTo>
                <a:lnTo>
                  <a:pt x="206629" y="362261"/>
                </a:lnTo>
                <a:lnTo>
                  <a:pt x="110064" y="364956"/>
                </a:lnTo>
                <a:lnTo>
                  <a:pt x="0" y="365885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68D06BEE-BF6E-4F1B-8E9E-E5F67AC8D269}"/>
              </a:ext>
            </a:extLst>
          </p:cNvPr>
          <p:cNvSpPr/>
          <p:nvPr/>
        </p:nvSpPr>
        <p:spPr>
          <a:xfrm>
            <a:off x="11923308" y="986631"/>
            <a:ext cx="0" cy="17780"/>
          </a:xfrm>
          <a:custGeom>
            <a:avLst/>
            <a:gdLst/>
            <a:ahLst/>
            <a:cxnLst/>
            <a:rect l="l" t="t" r="r" b="b"/>
            <a:pathLst>
              <a:path h="17780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4355DCAE-B090-473C-B748-02842CA5D425}"/>
              </a:ext>
            </a:extLst>
          </p:cNvPr>
          <p:cNvSpPr/>
          <p:nvPr/>
        </p:nvSpPr>
        <p:spPr>
          <a:xfrm>
            <a:off x="11892030" y="976176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78B8C663-A8B6-45A1-923F-37A41DC8460D}"/>
              </a:ext>
            </a:extLst>
          </p:cNvPr>
          <p:cNvSpPr/>
          <p:nvPr/>
        </p:nvSpPr>
        <p:spPr>
          <a:xfrm>
            <a:off x="11271685" y="439545"/>
            <a:ext cx="654050" cy="367665"/>
          </a:xfrm>
          <a:custGeom>
            <a:avLst/>
            <a:gdLst/>
            <a:ahLst/>
            <a:cxnLst/>
            <a:rect l="l" t="t" r="r" b="b"/>
            <a:pathLst>
              <a:path w="654050" h="367665">
                <a:moveTo>
                  <a:pt x="0" y="0"/>
                </a:moveTo>
                <a:lnTo>
                  <a:pt x="98326" y="1000"/>
                </a:lnTo>
                <a:lnTo>
                  <a:pt x="186921" y="3952"/>
                </a:lnTo>
                <a:lnTo>
                  <a:pt x="266225" y="8780"/>
                </a:lnTo>
                <a:lnTo>
                  <a:pt x="336679" y="15410"/>
                </a:lnTo>
                <a:lnTo>
                  <a:pt x="398726" y="23769"/>
                </a:lnTo>
                <a:lnTo>
                  <a:pt x="452807" y="33780"/>
                </a:lnTo>
                <a:lnTo>
                  <a:pt x="499362" y="45371"/>
                </a:lnTo>
                <a:lnTo>
                  <a:pt x="538834" y="58466"/>
                </a:lnTo>
                <a:lnTo>
                  <a:pt x="598292" y="88871"/>
                </a:lnTo>
                <a:lnTo>
                  <a:pt x="634713" y="124399"/>
                </a:lnTo>
                <a:lnTo>
                  <a:pt x="651627" y="164456"/>
                </a:lnTo>
                <a:lnTo>
                  <a:pt x="653872" y="185996"/>
                </a:lnTo>
                <a:lnTo>
                  <a:pt x="652565" y="208444"/>
                </a:lnTo>
                <a:lnTo>
                  <a:pt x="638499" y="257699"/>
                </a:lnTo>
                <a:lnTo>
                  <a:pt x="602518" y="295612"/>
                </a:lnTo>
                <a:lnTo>
                  <a:pt x="553559" y="318564"/>
                </a:lnTo>
                <a:lnTo>
                  <a:pt x="476119" y="338357"/>
                </a:lnTo>
                <a:lnTo>
                  <a:pt x="424439" y="346720"/>
                </a:lnTo>
                <a:lnTo>
                  <a:pt x="362906" y="353875"/>
                </a:lnTo>
                <a:lnTo>
                  <a:pt x="290606" y="359683"/>
                </a:lnTo>
                <a:lnTo>
                  <a:pt x="206629" y="364004"/>
                </a:lnTo>
                <a:lnTo>
                  <a:pt x="110064" y="366698"/>
                </a:lnTo>
                <a:lnTo>
                  <a:pt x="0" y="367628"/>
                </a:lnTo>
              </a:path>
            </a:pathLst>
          </a:custGeom>
          <a:ln w="108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016DEE21-37FF-433E-ACE8-79FA6E23DB63}"/>
              </a:ext>
            </a:extLst>
          </p:cNvPr>
          <p:cNvSpPr/>
          <p:nvPr/>
        </p:nvSpPr>
        <p:spPr>
          <a:xfrm>
            <a:off x="11923308" y="610292"/>
            <a:ext cx="0" cy="17780"/>
          </a:xfrm>
          <a:custGeom>
            <a:avLst/>
            <a:gdLst/>
            <a:ahLst/>
            <a:cxnLst/>
            <a:rect l="l" t="t" r="r" b="b"/>
            <a:pathLst>
              <a:path h="17779">
                <a:moveTo>
                  <a:pt x="-5430" y="8711"/>
                </a:moveTo>
                <a:lnTo>
                  <a:pt x="5430" y="8711"/>
                </a:lnTo>
              </a:path>
            </a:pathLst>
          </a:custGeom>
          <a:ln w="174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E27D7BBE-65DC-4783-AE30-1F837D7F163B}"/>
              </a:ext>
            </a:extLst>
          </p:cNvPr>
          <p:cNvSpPr/>
          <p:nvPr/>
        </p:nvSpPr>
        <p:spPr>
          <a:xfrm>
            <a:off x="11892030" y="59983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8" y="6534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4900"/>
                </a:lnTo>
                <a:lnTo>
                  <a:pt x="31278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1FC8236D-AD77-497A-8ACC-267305E50D7F}"/>
              </a:ext>
            </a:extLst>
          </p:cNvPr>
          <p:cNvSpPr txBox="1"/>
          <p:nvPr/>
        </p:nvSpPr>
        <p:spPr>
          <a:xfrm>
            <a:off x="10917204" y="105016"/>
            <a:ext cx="712470" cy="104775"/>
          </a:xfrm>
          <a:prstGeom prst="rect">
            <a:avLst/>
          </a:prstGeom>
          <a:solidFill>
            <a:srgbClr val="FDEBDD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7x7 conv, </a:t>
            </a:r>
            <a:r>
              <a:rPr sz="550" dirty="0">
                <a:latin typeface="Calibri"/>
                <a:cs typeface="Calibri"/>
              </a:rPr>
              <a:t>64,</a:t>
            </a:r>
            <a:r>
              <a:rPr sz="550" spc="-5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5E6E45D2-ABA0-4079-9999-46002A6FB8FA}"/>
              </a:ext>
            </a:extLst>
          </p:cNvPr>
          <p:cNvSpPr txBox="1"/>
          <p:nvPr/>
        </p:nvSpPr>
        <p:spPr>
          <a:xfrm>
            <a:off x="11144301" y="280486"/>
            <a:ext cx="25654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5" dirty="0">
                <a:latin typeface="Calibri"/>
                <a:cs typeface="Calibri"/>
              </a:rPr>
              <a:t>pool,</a:t>
            </a:r>
            <a:r>
              <a:rPr sz="550" spc="-50" dirty="0">
                <a:latin typeface="Calibri"/>
                <a:cs typeface="Calibri"/>
              </a:rPr>
              <a:t> </a:t>
            </a:r>
            <a:r>
              <a:rPr sz="550" spc="10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F8F08496-57AA-40E3-9C74-48E716E9B5EE}"/>
              </a:ext>
            </a:extLst>
          </p:cNvPr>
          <p:cNvSpPr txBox="1"/>
          <p:nvPr/>
        </p:nvSpPr>
        <p:spPr>
          <a:xfrm>
            <a:off x="10915466" y="481356"/>
            <a:ext cx="712470" cy="106680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40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B9A2905A-43EA-487B-8889-41E9F6773EC7}"/>
              </a:ext>
            </a:extLst>
          </p:cNvPr>
          <p:cNvSpPr txBox="1"/>
          <p:nvPr/>
        </p:nvSpPr>
        <p:spPr>
          <a:xfrm>
            <a:off x="10915466" y="671268"/>
            <a:ext cx="712470" cy="104775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B6C51491-7E01-497B-8F7B-2B197A31A1AD}"/>
              </a:ext>
            </a:extLst>
          </p:cNvPr>
          <p:cNvSpPr/>
          <p:nvPr/>
        </p:nvSpPr>
        <p:spPr>
          <a:xfrm>
            <a:off x="11271685" y="587641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1C5BD4A9-D1AF-482D-A29E-661B5412AF54}"/>
              </a:ext>
            </a:extLst>
          </p:cNvPr>
          <p:cNvSpPr/>
          <p:nvPr/>
        </p:nvSpPr>
        <p:spPr>
          <a:xfrm>
            <a:off x="11240407" y="606807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5680978E-802F-4BB2-BA2E-32888D19E839}"/>
              </a:ext>
            </a:extLst>
          </p:cNvPr>
          <p:cNvSpPr/>
          <p:nvPr/>
        </p:nvSpPr>
        <p:spPr>
          <a:xfrm>
            <a:off x="11271685" y="397729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04D86547-C2D1-45E7-8AC6-349BC3D73C40}"/>
              </a:ext>
            </a:extLst>
          </p:cNvPr>
          <p:cNvSpPr/>
          <p:nvPr/>
        </p:nvSpPr>
        <p:spPr>
          <a:xfrm>
            <a:off x="11240407" y="41863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206C9E78-CD98-4908-9D72-50C36A3C4141}"/>
              </a:ext>
            </a:extLst>
          </p:cNvPr>
          <p:cNvSpPr txBox="1"/>
          <p:nvPr/>
        </p:nvSpPr>
        <p:spPr>
          <a:xfrm>
            <a:off x="10915466" y="859438"/>
            <a:ext cx="712470" cy="104775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4F5CD4F3-E899-48E4-98A2-6010A685DAE3}"/>
              </a:ext>
            </a:extLst>
          </p:cNvPr>
          <p:cNvSpPr txBox="1"/>
          <p:nvPr/>
        </p:nvSpPr>
        <p:spPr>
          <a:xfrm>
            <a:off x="10915466" y="1047608"/>
            <a:ext cx="712470" cy="104775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F90C6618-39C2-4122-8C60-7BDCE69B80FC}"/>
              </a:ext>
            </a:extLst>
          </p:cNvPr>
          <p:cNvSpPr/>
          <p:nvPr/>
        </p:nvSpPr>
        <p:spPr>
          <a:xfrm>
            <a:off x="11271685" y="963980"/>
            <a:ext cx="0" cy="3683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EC85AFDF-F784-4C01-933E-793016CD0FEA}"/>
              </a:ext>
            </a:extLst>
          </p:cNvPr>
          <p:cNvSpPr/>
          <p:nvPr/>
        </p:nvSpPr>
        <p:spPr>
          <a:xfrm>
            <a:off x="11240407" y="98488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2"/>
                </a:lnTo>
                <a:lnTo>
                  <a:pt x="59298" y="6533"/>
                </a:lnTo>
                <a:lnTo>
                  <a:pt x="31277" y="6533"/>
                </a:lnTo>
                <a:lnTo>
                  <a:pt x="15149" y="4899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4899"/>
                </a:lnTo>
                <a:lnTo>
                  <a:pt x="31277" y="6533"/>
                </a:lnTo>
                <a:lnTo>
                  <a:pt x="59298" y="6533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E8CC6745-AA8D-4020-97F0-DE6CCDF73E91}"/>
              </a:ext>
            </a:extLst>
          </p:cNvPr>
          <p:cNvSpPr/>
          <p:nvPr/>
        </p:nvSpPr>
        <p:spPr>
          <a:xfrm>
            <a:off x="11271685" y="775811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0739044A-5AFF-4514-8458-6978AD497FA1}"/>
              </a:ext>
            </a:extLst>
          </p:cNvPr>
          <p:cNvSpPr/>
          <p:nvPr/>
        </p:nvSpPr>
        <p:spPr>
          <a:xfrm>
            <a:off x="11240407" y="794976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651E06D1-72B2-40EA-8B78-D178FDF1EEEF}"/>
              </a:ext>
            </a:extLst>
          </p:cNvPr>
          <p:cNvSpPr txBox="1"/>
          <p:nvPr/>
        </p:nvSpPr>
        <p:spPr>
          <a:xfrm>
            <a:off x="10913729" y="1235777"/>
            <a:ext cx="712470" cy="106680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40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434D0983-54B2-4990-9F3C-050B30E885C1}"/>
              </a:ext>
            </a:extLst>
          </p:cNvPr>
          <p:cNvSpPr txBox="1"/>
          <p:nvPr/>
        </p:nvSpPr>
        <p:spPr>
          <a:xfrm>
            <a:off x="10913729" y="1425690"/>
            <a:ext cx="712470" cy="104775"/>
          </a:xfrm>
          <a:prstGeom prst="rect">
            <a:avLst/>
          </a:prstGeom>
          <a:solidFill>
            <a:srgbClr val="EEEAF2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2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64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FE1F1273-5EFA-4E72-9FB6-F015B1B7C612}"/>
              </a:ext>
            </a:extLst>
          </p:cNvPr>
          <p:cNvSpPr/>
          <p:nvPr/>
        </p:nvSpPr>
        <p:spPr>
          <a:xfrm>
            <a:off x="11269948" y="1342062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6E3CCEDD-2071-400D-A6AD-8D1629E51443}"/>
              </a:ext>
            </a:extLst>
          </p:cNvPr>
          <p:cNvSpPr/>
          <p:nvPr/>
        </p:nvSpPr>
        <p:spPr>
          <a:xfrm>
            <a:off x="11238670" y="1361227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FAB92D41-6B7E-4743-8574-B9E201738022}"/>
              </a:ext>
            </a:extLst>
          </p:cNvPr>
          <p:cNvSpPr/>
          <p:nvPr/>
        </p:nvSpPr>
        <p:spPr>
          <a:xfrm>
            <a:off x="11269948" y="1152150"/>
            <a:ext cx="0" cy="3683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45F6EE9F-5E7D-43D6-BAFD-8341090507C3}"/>
              </a:ext>
            </a:extLst>
          </p:cNvPr>
          <p:cNvSpPr/>
          <p:nvPr/>
        </p:nvSpPr>
        <p:spPr>
          <a:xfrm>
            <a:off x="11238670" y="117305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719E8BA3-0204-4EE7-97AB-BDCCCD71800E}"/>
              </a:ext>
            </a:extLst>
          </p:cNvPr>
          <p:cNvSpPr txBox="1"/>
          <p:nvPr/>
        </p:nvSpPr>
        <p:spPr>
          <a:xfrm>
            <a:off x="10915466" y="1613859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 128,</a:t>
            </a:r>
            <a:r>
              <a:rPr sz="550" spc="-45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E235B1B4-7A72-4BC6-B877-3FABAD0BF810}"/>
              </a:ext>
            </a:extLst>
          </p:cNvPr>
          <p:cNvSpPr/>
          <p:nvPr/>
        </p:nvSpPr>
        <p:spPr>
          <a:xfrm>
            <a:off x="11371005" y="1802033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0" y="104538"/>
                </a:moveTo>
                <a:lnTo>
                  <a:pt x="256901" y="104538"/>
                </a:lnTo>
                <a:lnTo>
                  <a:pt x="25690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E40D25DC-0909-4A7E-B812-3EB4028B839E}"/>
              </a:ext>
            </a:extLst>
          </p:cNvPr>
          <p:cNvSpPr/>
          <p:nvPr/>
        </p:nvSpPr>
        <p:spPr>
          <a:xfrm>
            <a:off x="10915466" y="180202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24941D5E-3932-476B-8ED5-D73CF80FC094}"/>
              </a:ext>
            </a:extLst>
          </p:cNvPr>
          <p:cNvSpPr txBox="1"/>
          <p:nvPr/>
        </p:nvSpPr>
        <p:spPr>
          <a:xfrm>
            <a:off x="11350930" y="1789329"/>
            <a:ext cx="13525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dirty="0">
                <a:latin typeface="Calibri"/>
                <a:cs typeface="Calibri"/>
              </a:rPr>
              <a:t>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31116D8B-EAF7-4627-B345-1BE1EDDEFA56}"/>
              </a:ext>
            </a:extLst>
          </p:cNvPr>
          <p:cNvSpPr/>
          <p:nvPr/>
        </p:nvSpPr>
        <p:spPr>
          <a:xfrm>
            <a:off x="11271685" y="1718401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393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2156BB9A-C23F-4580-915D-B15DFBDCA119}"/>
              </a:ext>
            </a:extLst>
          </p:cNvPr>
          <p:cNvSpPr/>
          <p:nvPr/>
        </p:nvSpPr>
        <p:spPr>
          <a:xfrm>
            <a:off x="11240407" y="173930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7" y="6534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7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443ED24F-39C7-4BF6-9D7D-9D188A5EE754}"/>
              </a:ext>
            </a:extLst>
          </p:cNvPr>
          <p:cNvSpPr/>
          <p:nvPr/>
        </p:nvSpPr>
        <p:spPr>
          <a:xfrm>
            <a:off x="11271685" y="1530231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6177A2FB-D005-425A-ACAD-579EA3F22D48}"/>
              </a:ext>
            </a:extLst>
          </p:cNvPr>
          <p:cNvSpPr/>
          <p:nvPr/>
        </p:nvSpPr>
        <p:spPr>
          <a:xfrm>
            <a:off x="11240407" y="1549397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6170DF57-4A51-49D9-9374-A4919DE6595B}"/>
              </a:ext>
            </a:extLst>
          </p:cNvPr>
          <p:cNvSpPr/>
          <p:nvPr/>
        </p:nvSpPr>
        <p:spPr>
          <a:xfrm>
            <a:off x="11371005" y="1990203"/>
            <a:ext cx="255270" cy="104775"/>
          </a:xfrm>
          <a:custGeom>
            <a:avLst/>
            <a:gdLst/>
            <a:ahLst/>
            <a:cxnLst/>
            <a:rect l="l" t="t" r="r" b="b"/>
            <a:pathLst>
              <a:path w="255270" h="104775">
                <a:moveTo>
                  <a:pt x="0" y="104538"/>
                </a:moveTo>
                <a:lnTo>
                  <a:pt x="255163" y="104538"/>
                </a:lnTo>
                <a:lnTo>
                  <a:pt x="255163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5275D2F1-FBD5-4136-9B7C-DE7F8D5BF883}"/>
              </a:ext>
            </a:extLst>
          </p:cNvPr>
          <p:cNvSpPr/>
          <p:nvPr/>
        </p:nvSpPr>
        <p:spPr>
          <a:xfrm>
            <a:off x="10913729" y="199019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3F29C0AC-549A-4442-BE05-101B17EA4280}"/>
              </a:ext>
            </a:extLst>
          </p:cNvPr>
          <p:cNvSpPr txBox="1"/>
          <p:nvPr/>
        </p:nvSpPr>
        <p:spPr>
          <a:xfrm>
            <a:off x="11349192" y="1977499"/>
            <a:ext cx="13525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dirty="0">
                <a:latin typeface="Calibri"/>
                <a:cs typeface="Calibri"/>
              </a:rPr>
              <a:t>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3B086552-3DF9-4EA8-B3E9-2E18D9DE9845}"/>
              </a:ext>
            </a:extLst>
          </p:cNvPr>
          <p:cNvSpPr/>
          <p:nvPr/>
        </p:nvSpPr>
        <p:spPr>
          <a:xfrm>
            <a:off x="10913728" y="2180115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BF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196B98AB-FB5C-4D18-B639-EE11AEC250BB}"/>
              </a:ext>
            </a:extLst>
          </p:cNvPr>
          <p:cNvSpPr txBox="1"/>
          <p:nvPr/>
        </p:nvSpPr>
        <p:spPr>
          <a:xfrm>
            <a:off x="11066643" y="1816648"/>
            <a:ext cx="280035" cy="451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570"/>
              </a:lnSpc>
            </a:pPr>
            <a:r>
              <a:rPr sz="550" spc="5" dirty="0">
                <a:latin typeface="Calibri"/>
                <a:cs typeface="Calibri"/>
              </a:rPr>
              <a:t>3x3</a:t>
            </a:r>
            <a:r>
              <a:rPr sz="550" spc="-8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</a:t>
            </a:r>
            <a:endParaRPr sz="550">
              <a:latin typeface="Calibri"/>
              <a:cs typeface="Calibri"/>
            </a:endParaRPr>
          </a:p>
          <a:p>
            <a:pPr>
              <a:lnSpc>
                <a:spcPts val="1500"/>
              </a:lnSpc>
              <a:spcBef>
                <a:spcPts val="170"/>
              </a:spcBef>
            </a:pPr>
            <a:r>
              <a:rPr sz="550" spc="5" dirty="0">
                <a:latin typeface="Calibri"/>
                <a:cs typeface="Calibri"/>
              </a:rPr>
              <a:t>3x3</a:t>
            </a:r>
            <a:r>
              <a:rPr sz="550" spc="-65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  3x3</a:t>
            </a:r>
            <a:r>
              <a:rPr sz="550" spc="-8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0A2CCB86-B1A2-4036-8D48-0F2D0B39CD5C}"/>
              </a:ext>
            </a:extLst>
          </p:cNvPr>
          <p:cNvSpPr txBox="1"/>
          <p:nvPr/>
        </p:nvSpPr>
        <p:spPr>
          <a:xfrm>
            <a:off x="10913729" y="2180111"/>
            <a:ext cx="712470" cy="104775"/>
          </a:xfrm>
          <a:prstGeom prst="rect">
            <a:avLst/>
          </a:prstGeom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25"/>
              </a:spcBef>
            </a:pPr>
            <a:r>
              <a:rPr sz="550" dirty="0">
                <a:latin typeface="Calibri"/>
                <a:cs typeface="Calibri"/>
              </a:rPr>
              <a:t>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6F032A79-056E-4B05-A1A8-706F78A42FAD}"/>
              </a:ext>
            </a:extLst>
          </p:cNvPr>
          <p:cNvSpPr/>
          <p:nvPr/>
        </p:nvSpPr>
        <p:spPr>
          <a:xfrm>
            <a:off x="11238670" y="2115648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E7882F29-F2E4-4769-9D79-5B5A9BD4718A}"/>
              </a:ext>
            </a:extLst>
          </p:cNvPr>
          <p:cNvSpPr/>
          <p:nvPr/>
        </p:nvSpPr>
        <p:spPr>
          <a:xfrm>
            <a:off x="11238670" y="192747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FF617630-A436-4138-863A-D6C1D2458936}"/>
              </a:ext>
            </a:extLst>
          </p:cNvPr>
          <p:cNvSpPr txBox="1"/>
          <p:nvPr/>
        </p:nvSpPr>
        <p:spPr>
          <a:xfrm>
            <a:off x="10913729" y="2368281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85D461CE-C0C4-46A5-BA9A-5F3E6E702D06}"/>
              </a:ext>
            </a:extLst>
          </p:cNvPr>
          <p:cNvSpPr txBox="1"/>
          <p:nvPr/>
        </p:nvSpPr>
        <p:spPr>
          <a:xfrm>
            <a:off x="10913729" y="2556451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E10375B9-D6D7-46F7-8D00-245195ADA5F9}"/>
              </a:ext>
            </a:extLst>
          </p:cNvPr>
          <p:cNvSpPr/>
          <p:nvPr/>
        </p:nvSpPr>
        <p:spPr>
          <a:xfrm>
            <a:off x="11269948" y="247282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9">
            <a:extLst>
              <a:ext uri="{FF2B5EF4-FFF2-40B4-BE49-F238E27FC236}">
                <a16:creationId xmlns:a16="http://schemas.microsoft.com/office/drawing/2014/main" id="{D99B1D90-E527-4018-B8C2-4785DE553A3B}"/>
              </a:ext>
            </a:extLst>
          </p:cNvPr>
          <p:cNvSpPr/>
          <p:nvPr/>
        </p:nvSpPr>
        <p:spPr>
          <a:xfrm>
            <a:off x="11238670" y="249373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7" y="6534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7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C14B9DF9-6E23-4A35-B9D3-A353C8EF496B}"/>
              </a:ext>
            </a:extLst>
          </p:cNvPr>
          <p:cNvSpPr/>
          <p:nvPr/>
        </p:nvSpPr>
        <p:spPr>
          <a:xfrm>
            <a:off x="11269948" y="228465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AA3005E5-B8D4-4157-B6E8-6895DD5A5629}"/>
              </a:ext>
            </a:extLst>
          </p:cNvPr>
          <p:cNvSpPr/>
          <p:nvPr/>
        </p:nvSpPr>
        <p:spPr>
          <a:xfrm>
            <a:off x="11238670" y="2303818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32A885F5-F832-464E-8136-CB3244A281C4}"/>
              </a:ext>
            </a:extLst>
          </p:cNvPr>
          <p:cNvSpPr txBox="1"/>
          <p:nvPr/>
        </p:nvSpPr>
        <p:spPr>
          <a:xfrm>
            <a:off x="10911991" y="2744621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A49A8883-3127-4A87-B87A-49F6FD90C32F}"/>
              </a:ext>
            </a:extLst>
          </p:cNvPr>
          <p:cNvSpPr txBox="1"/>
          <p:nvPr/>
        </p:nvSpPr>
        <p:spPr>
          <a:xfrm>
            <a:off x="10911991" y="2934533"/>
            <a:ext cx="712470" cy="104775"/>
          </a:xfrm>
          <a:prstGeom prst="rect">
            <a:avLst/>
          </a:prstGeom>
          <a:solidFill>
            <a:srgbClr val="EBF1DF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128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3981ECC6-006E-4236-8511-3CA5A36CCAC6}"/>
              </a:ext>
            </a:extLst>
          </p:cNvPr>
          <p:cNvSpPr/>
          <p:nvPr/>
        </p:nvSpPr>
        <p:spPr>
          <a:xfrm>
            <a:off x="11268210" y="2849162"/>
            <a:ext cx="0" cy="3683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DAE1D3E2-D92C-40FC-B329-48693AFEEC04}"/>
              </a:ext>
            </a:extLst>
          </p:cNvPr>
          <p:cNvSpPr/>
          <p:nvPr/>
        </p:nvSpPr>
        <p:spPr>
          <a:xfrm>
            <a:off x="11236933" y="287007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5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B922726A-57BB-4154-BB0D-E9CF26983633}"/>
              </a:ext>
            </a:extLst>
          </p:cNvPr>
          <p:cNvSpPr/>
          <p:nvPr/>
        </p:nvSpPr>
        <p:spPr>
          <a:xfrm>
            <a:off x="11268210" y="2660992"/>
            <a:ext cx="0" cy="3683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B1FDA240-647B-4ED4-8D17-B74EBD42733A}"/>
              </a:ext>
            </a:extLst>
          </p:cNvPr>
          <p:cNvSpPr/>
          <p:nvPr/>
        </p:nvSpPr>
        <p:spPr>
          <a:xfrm>
            <a:off x="11236933" y="268190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5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8">
            <a:extLst>
              <a:ext uri="{FF2B5EF4-FFF2-40B4-BE49-F238E27FC236}">
                <a16:creationId xmlns:a16="http://schemas.microsoft.com/office/drawing/2014/main" id="{613627D3-5ECE-4A6D-A558-4A0A127B3CF3}"/>
              </a:ext>
            </a:extLst>
          </p:cNvPr>
          <p:cNvSpPr/>
          <p:nvPr/>
        </p:nvSpPr>
        <p:spPr>
          <a:xfrm>
            <a:off x="11371005" y="3122705"/>
            <a:ext cx="255270" cy="104775"/>
          </a:xfrm>
          <a:custGeom>
            <a:avLst/>
            <a:gdLst/>
            <a:ahLst/>
            <a:cxnLst/>
            <a:rect l="l" t="t" r="r" b="b"/>
            <a:pathLst>
              <a:path w="255270" h="104775">
                <a:moveTo>
                  <a:pt x="0" y="104538"/>
                </a:moveTo>
                <a:lnTo>
                  <a:pt x="255163" y="104538"/>
                </a:lnTo>
                <a:lnTo>
                  <a:pt x="255163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9">
            <a:extLst>
              <a:ext uri="{FF2B5EF4-FFF2-40B4-BE49-F238E27FC236}">
                <a16:creationId xmlns:a16="http://schemas.microsoft.com/office/drawing/2014/main" id="{9990911B-4E5D-44CA-B7B7-845017F205F3}"/>
              </a:ext>
            </a:extLst>
          </p:cNvPr>
          <p:cNvSpPr/>
          <p:nvPr/>
        </p:nvSpPr>
        <p:spPr>
          <a:xfrm>
            <a:off x="10913729" y="3122702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0">
            <a:extLst>
              <a:ext uri="{FF2B5EF4-FFF2-40B4-BE49-F238E27FC236}">
                <a16:creationId xmlns:a16="http://schemas.microsoft.com/office/drawing/2014/main" id="{EA080D7A-CAF9-4944-A55D-CB740776C7B5}"/>
              </a:ext>
            </a:extLst>
          </p:cNvPr>
          <p:cNvSpPr txBox="1"/>
          <p:nvPr/>
        </p:nvSpPr>
        <p:spPr>
          <a:xfrm>
            <a:off x="11371780" y="3110002"/>
            <a:ext cx="16129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5" dirty="0">
                <a:latin typeface="Calibri"/>
                <a:cs typeface="Calibri"/>
              </a:rPr>
              <a:t>6,</a:t>
            </a:r>
            <a:r>
              <a:rPr sz="550" spc="-55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03" name="object 101">
            <a:extLst>
              <a:ext uri="{FF2B5EF4-FFF2-40B4-BE49-F238E27FC236}">
                <a16:creationId xmlns:a16="http://schemas.microsoft.com/office/drawing/2014/main" id="{11CB86AE-82F9-4067-8B11-A031B70C00DB}"/>
              </a:ext>
            </a:extLst>
          </p:cNvPr>
          <p:cNvSpPr/>
          <p:nvPr/>
        </p:nvSpPr>
        <p:spPr>
          <a:xfrm>
            <a:off x="11371005" y="3310875"/>
            <a:ext cx="255270" cy="104775"/>
          </a:xfrm>
          <a:custGeom>
            <a:avLst/>
            <a:gdLst/>
            <a:ahLst/>
            <a:cxnLst/>
            <a:rect l="l" t="t" r="r" b="b"/>
            <a:pathLst>
              <a:path w="255270" h="104775">
                <a:moveTo>
                  <a:pt x="0" y="104538"/>
                </a:moveTo>
                <a:lnTo>
                  <a:pt x="255163" y="104538"/>
                </a:lnTo>
                <a:lnTo>
                  <a:pt x="255163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2">
            <a:extLst>
              <a:ext uri="{FF2B5EF4-FFF2-40B4-BE49-F238E27FC236}">
                <a16:creationId xmlns:a16="http://schemas.microsoft.com/office/drawing/2014/main" id="{9490D178-75AC-44D8-96CD-F698A28A90FE}"/>
              </a:ext>
            </a:extLst>
          </p:cNvPr>
          <p:cNvSpPr/>
          <p:nvPr/>
        </p:nvSpPr>
        <p:spPr>
          <a:xfrm>
            <a:off x="10913729" y="3310872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3">
            <a:extLst>
              <a:ext uri="{FF2B5EF4-FFF2-40B4-BE49-F238E27FC236}">
                <a16:creationId xmlns:a16="http://schemas.microsoft.com/office/drawing/2014/main" id="{7023E7EB-D45A-4BD4-AEEC-4082DFB38D7A}"/>
              </a:ext>
            </a:extLst>
          </p:cNvPr>
          <p:cNvSpPr txBox="1"/>
          <p:nvPr/>
        </p:nvSpPr>
        <p:spPr>
          <a:xfrm>
            <a:off x="11349192" y="3298172"/>
            <a:ext cx="13525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dirty="0">
                <a:latin typeface="Calibri"/>
                <a:cs typeface="Calibri"/>
              </a:rPr>
              <a:t>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06" name="object 104">
            <a:extLst>
              <a:ext uri="{FF2B5EF4-FFF2-40B4-BE49-F238E27FC236}">
                <a16:creationId xmlns:a16="http://schemas.microsoft.com/office/drawing/2014/main" id="{360A3804-3414-4DC7-991E-B4C7C376060C}"/>
              </a:ext>
            </a:extLst>
          </p:cNvPr>
          <p:cNvSpPr/>
          <p:nvPr/>
        </p:nvSpPr>
        <p:spPr>
          <a:xfrm>
            <a:off x="11238670" y="3246409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5">
            <a:extLst>
              <a:ext uri="{FF2B5EF4-FFF2-40B4-BE49-F238E27FC236}">
                <a16:creationId xmlns:a16="http://schemas.microsoft.com/office/drawing/2014/main" id="{FAC84A99-FBD4-43B3-A146-C0321B0F4F74}"/>
              </a:ext>
            </a:extLst>
          </p:cNvPr>
          <p:cNvSpPr/>
          <p:nvPr/>
        </p:nvSpPr>
        <p:spPr>
          <a:xfrm>
            <a:off x="11264517" y="3042449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0860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6">
            <a:extLst>
              <a:ext uri="{FF2B5EF4-FFF2-40B4-BE49-F238E27FC236}">
                <a16:creationId xmlns:a16="http://schemas.microsoft.com/office/drawing/2014/main" id="{76EA6920-CAA0-4BA4-8517-04F9ED4F09CB}"/>
              </a:ext>
            </a:extLst>
          </p:cNvPr>
          <p:cNvSpPr/>
          <p:nvPr/>
        </p:nvSpPr>
        <p:spPr>
          <a:xfrm>
            <a:off x="11238670" y="305824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7">
            <a:extLst>
              <a:ext uri="{FF2B5EF4-FFF2-40B4-BE49-F238E27FC236}">
                <a16:creationId xmlns:a16="http://schemas.microsoft.com/office/drawing/2014/main" id="{AA34F56C-E01A-4B4C-907D-64455687A245}"/>
              </a:ext>
            </a:extLst>
          </p:cNvPr>
          <p:cNvSpPr/>
          <p:nvPr/>
        </p:nvSpPr>
        <p:spPr>
          <a:xfrm>
            <a:off x="10915465" y="3499044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8">
            <a:extLst>
              <a:ext uri="{FF2B5EF4-FFF2-40B4-BE49-F238E27FC236}">
                <a16:creationId xmlns:a16="http://schemas.microsoft.com/office/drawing/2014/main" id="{B91E98F7-8368-424B-B873-E9DCDD17DD9C}"/>
              </a:ext>
            </a:extLst>
          </p:cNvPr>
          <p:cNvSpPr txBox="1"/>
          <p:nvPr/>
        </p:nvSpPr>
        <p:spPr>
          <a:xfrm>
            <a:off x="11016250" y="3137322"/>
            <a:ext cx="368300" cy="44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0"/>
              </a:lnSpc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</a:t>
            </a:r>
            <a:r>
              <a:rPr sz="550" spc="-9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25</a:t>
            </a:r>
            <a:endParaRPr sz="550">
              <a:latin typeface="Calibri"/>
              <a:cs typeface="Calibri"/>
            </a:endParaRPr>
          </a:p>
          <a:p>
            <a:pPr marL="52069" marR="30480" indent="-1905">
              <a:lnSpc>
                <a:spcPct val="224500"/>
              </a:lnSpc>
            </a:pPr>
            <a:r>
              <a:rPr sz="550" spc="5" dirty="0">
                <a:latin typeface="Calibri"/>
                <a:cs typeface="Calibri"/>
              </a:rPr>
              <a:t>3x3</a:t>
            </a:r>
            <a:r>
              <a:rPr sz="550" spc="-6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  3x3</a:t>
            </a:r>
            <a:r>
              <a:rPr sz="550" spc="-7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conv,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11" name="object 109">
            <a:extLst>
              <a:ext uri="{FF2B5EF4-FFF2-40B4-BE49-F238E27FC236}">
                <a16:creationId xmlns:a16="http://schemas.microsoft.com/office/drawing/2014/main" id="{C8C451F6-04A7-4312-969E-B196B01FD8AD}"/>
              </a:ext>
            </a:extLst>
          </p:cNvPr>
          <p:cNvSpPr txBox="1"/>
          <p:nvPr/>
        </p:nvSpPr>
        <p:spPr>
          <a:xfrm>
            <a:off x="10915466" y="3499042"/>
            <a:ext cx="712470" cy="104775"/>
          </a:xfrm>
          <a:prstGeom prst="rect">
            <a:avLst/>
          </a:prstGeom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25"/>
              </a:spcBef>
            </a:pPr>
            <a:r>
              <a:rPr sz="550" dirty="0">
                <a:latin typeface="Calibri"/>
                <a:cs typeface="Calibri"/>
              </a:rPr>
              <a:t>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12" name="object 110">
            <a:extLst>
              <a:ext uri="{FF2B5EF4-FFF2-40B4-BE49-F238E27FC236}">
                <a16:creationId xmlns:a16="http://schemas.microsoft.com/office/drawing/2014/main" id="{38739467-F04F-498E-B7D7-F9312E796CBD}"/>
              </a:ext>
            </a:extLst>
          </p:cNvPr>
          <p:cNvSpPr txBox="1"/>
          <p:nvPr/>
        </p:nvSpPr>
        <p:spPr>
          <a:xfrm>
            <a:off x="10915466" y="3687212"/>
            <a:ext cx="712470" cy="106680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4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13" name="object 111">
            <a:extLst>
              <a:ext uri="{FF2B5EF4-FFF2-40B4-BE49-F238E27FC236}">
                <a16:creationId xmlns:a16="http://schemas.microsoft.com/office/drawing/2014/main" id="{0FA34501-74D8-4B04-BC7D-1D5AFB963430}"/>
              </a:ext>
            </a:extLst>
          </p:cNvPr>
          <p:cNvSpPr/>
          <p:nvPr/>
        </p:nvSpPr>
        <p:spPr>
          <a:xfrm>
            <a:off x="11271685" y="3603583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2">
            <a:extLst>
              <a:ext uri="{FF2B5EF4-FFF2-40B4-BE49-F238E27FC236}">
                <a16:creationId xmlns:a16="http://schemas.microsoft.com/office/drawing/2014/main" id="{15BA665C-1642-482F-BE90-EC3145A49A21}"/>
              </a:ext>
            </a:extLst>
          </p:cNvPr>
          <p:cNvSpPr/>
          <p:nvPr/>
        </p:nvSpPr>
        <p:spPr>
          <a:xfrm>
            <a:off x="11240407" y="362449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3">
            <a:extLst>
              <a:ext uri="{FF2B5EF4-FFF2-40B4-BE49-F238E27FC236}">
                <a16:creationId xmlns:a16="http://schemas.microsoft.com/office/drawing/2014/main" id="{9A6A522D-81BB-4177-A88A-7E37DB109E3D}"/>
              </a:ext>
            </a:extLst>
          </p:cNvPr>
          <p:cNvSpPr/>
          <p:nvPr/>
        </p:nvSpPr>
        <p:spPr>
          <a:xfrm>
            <a:off x="11240407" y="343632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7" y="6534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7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4">
            <a:extLst>
              <a:ext uri="{FF2B5EF4-FFF2-40B4-BE49-F238E27FC236}">
                <a16:creationId xmlns:a16="http://schemas.microsoft.com/office/drawing/2014/main" id="{A7426CF5-D53E-4643-9DA5-BE811250D92C}"/>
              </a:ext>
            </a:extLst>
          </p:cNvPr>
          <p:cNvSpPr txBox="1"/>
          <p:nvPr/>
        </p:nvSpPr>
        <p:spPr>
          <a:xfrm>
            <a:off x="10915466" y="3877124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17" name="object 115">
            <a:extLst>
              <a:ext uri="{FF2B5EF4-FFF2-40B4-BE49-F238E27FC236}">
                <a16:creationId xmlns:a16="http://schemas.microsoft.com/office/drawing/2014/main" id="{2A4B090E-7E18-414B-B2B9-4D4A9458DCF9}"/>
              </a:ext>
            </a:extLst>
          </p:cNvPr>
          <p:cNvSpPr txBox="1"/>
          <p:nvPr/>
        </p:nvSpPr>
        <p:spPr>
          <a:xfrm>
            <a:off x="10915466" y="4065294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18" name="object 116">
            <a:extLst>
              <a:ext uri="{FF2B5EF4-FFF2-40B4-BE49-F238E27FC236}">
                <a16:creationId xmlns:a16="http://schemas.microsoft.com/office/drawing/2014/main" id="{944E8777-4678-46B2-B307-880F5C0C5F9D}"/>
              </a:ext>
            </a:extLst>
          </p:cNvPr>
          <p:cNvSpPr/>
          <p:nvPr/>
        </p:nvSpPr>
        <p:spPr>
          <a:xfrm>
            <a:off x="11271685" y="3981664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7">
            <a:extLst>
              <a:ext uri="{FF2B5EF4-FFF2-40B4-BE49-F238E27FC236}">
                <a16:creationId xmlns:a16="http://schemas.microsoft.com/office/drawing/2014/main" id="{1DA7D1F6-670E-491C-BB82-A4D1F5421CD2}"/>
              </a:ext>
            </a:extLst>
          </p:cNvPr>
          <p:cNvSpPr/>
          <p:nvPr/>
        </p:nvSpPr>
        <p:spPr>
          <a:xfrm>
            <a:off x="11240407" y="400083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8">
            <a:extLst>
              <a:ext uri="{FF2B5EF4-FFF2-40B4-BE49-F238E27FC236}">
                <a16:creationId xmlns:a16="http://schemas.microsoft.com/office/drawing/2014/main" id="{F4FC120D-B0E6-496E-A078-C9E1A124350E}"/>
              </a:ext>
            </a:extLst>
          </p:cNvPr>
          <p:cNvSpPr/>
          <p:nvPr/>
        </p:nvSpPr>
        <p:spPr>
          <a:xfrm>
            <a:off x="11271685" y="3793495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9">
            <a:extLst>
              <a:ext uri="{FF2B5EF4-FFF2-40B4-BE49-F238E27FC236}">
                <a16:creationId xmlns:a16="http://schemas.microsoft.com/office/drawing/2014/main" id="{52EB7494-8C40-4533-B6B5-A1B530CF3DA9}"/>
              </a:ext>
            </a:extLst>
          </p:cNvPr>
          <p:cNvSpPr/>
          <p:nvPr/>
        </p:nvSpPr>
        <p:spPr>
          <a:xfrm>
            <a:off x="11240407" y="3812660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0">
            <a:extLst>
              <a:ext uri="{FF2B5EF4-FFF2-40B4-BE49-F238E27FC236}">
                <a16:creationId xmlns:a16="http://schemas.microsoft.com/office/drawing/2014/main" id="{D67CB605-3420-46AD-A2D0-482739105F6B}"/>
              </a:ext>
            </a:extLst>
          </p:cNvPr>
          <p:cNvSpPr txBox="1"/>
          <p:nvPr/>
        </p:nvSpPr>
        <p:spPr>
          <a:xfrm>
            <a:off x="10913729" y="4253464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23" name="object 121">
            <a:extLst>
              <a:ext uri="{FF2B5EF4-FFF2-40B4-BE49-F238E27FC236}">
                <a16:creationId xmlns:a16="http://schemas.microsoft.com/office/drawing/2014/main" id="{95A01112-CDCF-4AED-A032-EA3DE80B3109}"/>
              </a:ext>
            </a:extLst>
          </p:cNvPr>
          <p:cNvSpPr txBox="1"/>
          <p:nvPr/>
        </p:nvSpPr>
        <p:spPr>
          <a:xfrm>
            <a:off x="10913729" y="4441633"/>
            <a:ext cx="712470" cy="106680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4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24" name="object 122">
            <a:extLst>
              <a:ext uri="{FF2B5EF4-FFF2-40B4-BE49-F238E27FC236}">
                <a16:creationId xmlns:a16="http://schemas.microsoft.com/office/drawing/2014/main" id="{5EAD0004-C853-4DAC-B587-E1C9EEECDE31}"/>
              </a:ext>
            </a:extLst>
          </p:cNvPr>
          <p:cNvSpPr/>
          <p:nvPr/>
        </p:nvSpPr>
        <p:spPr>
          <a:xfrm>
            <a:off x="11269948" y="4358004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3">
            <a:extLst>
              <a:ext uri="{FF2B5EF4-FFF2-40B4-BE49-F238E27FC236}">
                <a16:creationId xmlns:a16="http://schemas.microsoft.com/office/drawing/2014/main" id="{DFB88B6D-81AC-4261-B5B9-BC7D2AEB62DC}"/>
              </a:ext>
            </a:extLst>
          </p:cNvPr>
          <p:cNvSpPr/>
          <p:nvPr/>
        </p:nvSpPr>
        <p:spPr>
          <a:xfrm>
            <a:off x="11238670" y="437891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4">
            <a:extLst>
              <a:ext uri="{FF2B5EF4-FFF2-40B4-BE49-F238E27FC236}">
                <a16:creationId xmlns:a16="http://schemas.microsoft.com/office/drawing/2014/main" id="{46FD0EE6-F9F5-45AF-8572-4BABA4382C34}"/>
              </a:ext>
            </a:extLst>
          </p:cNvPr>
          <p:cNvSpPr/>
          <p:nvPr/>
        </p:nvSpPr>
        <p:spPr>
          <a:xfrm>
            <a:off x="11269948" y="4169835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5">
            <a:extLst>
              <a:ext uri="{FF2B5EF4-FFF2-40B4-BE49-F238E27FC236}">
                <a16:creationId xmlns:a16="http://schemas.microsoft.com/office/drawing/2014/main" id="{E57BA458-3181-4DF2-85B1-490E034C0CEF}"/>
              </a:ext>
            </a:extLst>
          </p:cNvPr>
          <p:cNvSpPr/>
          <p:nvPr/>
        </p:nvSpPr>
        <p:spPr>
          <a:xfrm>
            <a:off x="11238670" y="419074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4"/>
                </a:lnTo>
                <a:lnTo>
                  <a:pt x="59297" y="6534"/>
                </a:lnTo>
                <a:lnTo>
                  <a:pt x="31277" y="6534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7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6">
            <a:extLst>
              <a:ext uri="{FF2B5EF4-FFF2-40B4-BE49-F238E27FC236}">
                <a16:creationId xmlns:a16="http://schemas.microsoft.com/office/drawing/2014/main" id="{67A7F61E-A51A-4650-AD37-355FBE1415F1}"/>
              </a:ext>
            </a:extLst>
          </p:cNvPr>
          <p:cNvSpPr txBox="1"/>
          <p:nvPr/>
        </p:nvSpPr>
        <p:spPr>
          <a:xfrm>
            <a:off x="10915466" y="4631545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</a:p>
        </p:txBody>
      </p:sp>
      <p:sp>
        <p:nvSpPr>
          <p:cNvPr id="129" name="object 127">
            <a:extLst>
              <a:ext uri="{FF2B5EF4-FFF2-40B4-BE49-F238E27FC236}">
                <a16:creationId xmlns:a16="http://schemas.microsoft.com/office/drawing/2014/main" id="{8480F6A5-2D84-4FBE-9DFE-DE6E85881C9C}"/>
              </a:ext>
            </a:extLst>
          </p:cNvPr>
          <p:cNvSpPr txBox="1"/>
          <p:nvPr/>
        </p:nvSpPr>
        <p:spPr>
          <a:xfrm>
            <a:off x="10915466" y="4819715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30" name="object 128">
            <a:extLst>
              <a:ext uri="{FF2B5EF4-FFF2-40B4-BE49-F238E27FC236}">
                <a16:creationId xmlns:a16="http://schemas.microsoft.com/office/drawing/2014/main" id="{7D860ADD-FC74-4793-A168-648AE0A92914}"/>
              </a:ext>
            </a:extLst>
          </p:cNvPr>
          <p:cNvSpPr/>
          <p:nvPr/>
        </p:nvSpPr>
        <p:spPr>
          <a:xfrm>
            <a:off x="11271685" y="4736086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9">
            <a:extLst>
              <a:ext uri="{FF2B5EF4-FFF2-40B4-BE49-F238E27FC236}">
                <a16:creationId xmlns:a16="http://schemas.microsoft.com/office/drawing/2014/main" id="{0E1226F4-03A1-456F-88DB-5F6AF5A0D68B}"/>
              </a:ext>
            </a:extLst>
          </p:cNvPr>
          <p:cNvSpPr/>
          <p:nvPr/>
        </p:nvSpPr>
        <p:spPr>
          <a:xfrm>
            <a:off x="11240407" y="4755251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0">
            <a:extLst>
              <a:ext uri="{FF2B5EF4-FFF2-40B4-BE49-F238E27FC236}">
                <a16:creationId xmlns:a16="http://schemas.microsoft.com/office/drawing/2014/main" id="{FC9CE68D-4E73-4892-A1B4-9A43510C80B6}"/>
              </a:ext>
            </a:extLst>
          </p:cNvPr>
          <p:cNvSpPr/>
          <p:nvPr/>
        </p:nvSpPr>
        <p:spPr>
          <a:xfrm>
            <a:off x="11271685" y="4547916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1">
            <a:extLst>
              <a:ext uri="{FF2B5EF4-FFF2-40B4-BE49-F238E27FC236}">
                <a16:creationId xmlns:a16="http://schemas.microsoft.com/office/drawing/2014/main" id="{1374DE07-5D50-4E7D-B790-3DCABD99E52F}"/>
              </a:ext>
            </a:extLst>
          </p:cNvPr>
          <p:cNvSpPr/>
          <p:nvPr/>
        </p:nvSpPr>
        <p:spPr>
          <a:xfrm>
            <a:off x="11240407" y="4567082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2">
            <a:extLst>
              <a:ext uri="{FF2B5EF4-FFF2-40B4-BE49-F238E27FC236}">
                <a16:creationId xmlns:a16="http://schemas.microsoft.com/office/drawing/2014/main" id="{093C5765-22E3-4703-AB24-C6070C105FB1}"/>
              </a:ext>
            </a:extLst>
          </p:cNvPr>
          <p:cNvSpPr txBox="1"/>
          <p:nvPr/>
        </p:nvSpPr>
        <p:spPr>
          <a:xfrm>
            <a:off x="10913729" y="5007885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35" name="object 133">
            <a:extLst>
              <a:ext uri="{FF2B5EF4-FFF2-40B4-BE49-F238E27FC236}">
                <a16:creationId xmlns:a16="http://schemas.microsoft.com/office/drawing/2014/main" id="{F949768D-E01F-41C3-9FED-BF34A97BA57E}"/>
              </a:ext>
            </a:extLst>
          </p:cNvPr>
          <p:cNvSpPr txBox="1"/>
          <p:nvPr/>
        </p:nvSpPr>
        <p:spPr>
          <a:xfrm>
            <a:off x="10913729" y="5196055"/>
            <a:ext cx="712470" cy="104775"/>
          </a:xfrm>
          <a:prstGeom prst="rect">
            <a:avLst/>
          </a:prstGeom>
          <a:solidFill>
            <a:srgbClr val="F2DCDA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5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dirty="0">
                <a:latin typeface="Calibri"/>
                <a:cs typeface="Calibri"/>
              </a:rPr>
              <a:t> 256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36" name="object 134">
            <a:extLst>
              <a:ext uri="{FF2B5EF4-FFF2-40B4-BE49-F238E27FC236}">
                <a16:creationId xmlns:a16="http://schemas.microsoft.com/office/drawing/2014/main" id="{0FF3BB0C-4DED-4D2D-8F99-44A00B96714C}"/>
              </a:ext>
            </a:extLst>
          </p:cNvPr>
          <p:cNvSpPr/>
          <p:nvPr/>
        </p:nvSpPr>
        <p:spPr>
          <a:xfrm>
            <a:off x="11269948" y="5112425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5">
            <a:extLst>
              <a:ext uri="{FF2B5EF4-FFF2-40B4-BE49-F238E27FC236}">
                <a16:creationId xmlns:a16="http://schemas.microsoft.com/office/drawing/2014/main" id="{AEF9EEC5-0D28-4139-A73C-F1057C31A649}"/>
              </a:ext>
            </a:extLst>
          </p:cNvPr>
          <p:cNvSpPr/>
          <p:nvPr/>
        </p:nvSpPr>
        <p:spPr>
          <a:xfrm>
            <a:off x="11238670" y="513333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6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6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6">
            <a:extLst>
              <a:ext uri="{FF2B5EF4-FFF2-40B4-BE49-F238E27FC236}">
                <a16:creationId xmlns:a16="http://schemas.microsoft.com/office/drawing/2014/main" id="{75056806-9AF8-43CA-B533-48AA42676CE1}"/>
              </a:ext>
            </a:extLst>
          </p:cNvPr>
          <p:cNvSpPr/>
          <p:nvPr/>
        </p:nvSpPr>
        <p:spPr>
          <a:xfrm>
            <a:off x="11269948" y="4924256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7">
            <a:extLst>
              <a:ext uri="{FF2B5EF4-FFF2-40B4-BE49-F238E27FC236}">
                <a16:creationId xmlns:a16="http://schemas.microsoft.com/office/drawing/2014/main" id="{CFADFA13-FEE6-438B-9F65-D83BA35BDBCF}"/>
              </a:ext>
            </a:extLst>
          </p:cNvPr>
          <p:cNvSpPr/>
          <p:nvPr/>
        </p:nvSpPr>
        <p:spPr>
          <a:xfrm>
            <a:off x="11238670" y="494516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9298" y="6533"/>
                </a:lnTo>
                <a:lnTo>
                  <a:pt x="31277" y="6533"/>
                </a:lnTo>
                <a:lnTo>
                  <a:pt x="15149" y="4899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899"/>
                </a:lnTo>
                <a:lnTo>
                  <a:pt x="31277" y="6533"/>
                </a:lnTo>
                <a:lnTo>
                  <a:pt x="59298" y="6533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8">
            <a:extLst>
              <a:ext uri="{FF2B5EF4-FFF2-40B4-BE49-F238E27FC236}">
                <a16:creationId xmlns:a16="http://schemas.microsoft.com/office/drawing/2014/main" id="{B936BC69-1F7B-48D2-9B00-BFF498946D2D}"/>
              </a:ext>
            </a:extLst>
          </p:cNvPr>
          <p:cNvSpPr txBox="1"/>
          <p:nvPr/>
        </p:nvSpPr>
        <p:spPr>
          <a:xfrm>
            <a:off x="10913729" y="5385967"/>
            <a:ext cx="712470" cy="104775"/>
          </a:xfrm>
          <a:prstGeom prst="rect">
            <a:avLst/>
          </a:prstGeom>
          <a:solidFill>
            <a:srgbClr val="EAEFF5"/>
          </a:solidFill>
          <a:ln w="10888">
            <a:solidFill>
              <a:srgbClr val="7F7F7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5"/>
              </a:spcBef>
            </a:pPr>
            <a:r>
              <a:rPr sz="550" spc="10" dirty="0">
                <a:latin typeface="Calibri"/>
                <a:cs typeface="Calibri"/>
              </a:rPr>
              <a:t>3x3 </a:t>
            </a:r>
            <a:r>
              <a:rPr sz="550" spc="5" dirty="0">
                <a:latin typeface="Calibri"/>
                <a:cs typeface="Calibri"/>
              </a:rPr>
              <a:t>conv, 512,</a:t>
            </a:r>
            <a:r>
              <a:rPr sz="550" spc="-45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/2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41" name="object 139">
            <a:extLst>
              <a:ext uri="{FF2B5EF4-FFF2-40B4-BE49-F238E27FC236}">
                <a16:creationId xmlns:a16="http://schemas.microsoft.com/office/drawing/2014/main" id="{092A8BAE-91B3-450E-9A4B-1DF79A86AF4C}"/>
              </a:ext>
            </a:extLst>
          </p:cNvPr>
          <p:cNvSpPr/>
          <p:nvPr/>
        </p:nvSpPr>
        <p:spPr>
          <a:xfrm>
            <a:off x="10913728" y="5574138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0">
            <a:extLst>
              <a:ext uri="{FF2B5EF4-FFF2-40B4-BE49-F238E27FC236}">
                <a16:creationId xmlns:a16="http://schemas.microsoft.com/office/drawing/2014/main" id="{764BE58D-AE19-46EC-B68D-50409D4B0626}"/>
              </a:ext>
            </a:extLst>
          </p:cNvPr>
          <p:cNvSpPr/>
          <p:nvPr/>
        </p:nvSpPr>
        <p:spPr>
          <a:xfrm>
            <a:off x="10913729" y="5574137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1">
            <a:extLst>
              <a:ext uri="{FF2B5EF4-FFF2-40B4-BE49-F238E27FC236}">
                <a16:creationId xmlns:a16="http://schemas.microsoft.com/office/drawing/2014/main" id="{657729AA-1548-437E-A38C-043545A6FD0D}"/>
              </a:ext>
            </a:extLst>
          </p:cNvPr>
          <p:cNvSpPr/>
          <p:nvPr/>
        </p:nvSpPr>
        <p:spPr>
          <a:xfrm>
            <a:off x="11269948" y="5490507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2">
            <a:extLst>
              <a:ext uri="{FF2B5EF4-FFF2-40B4-BE49-F238E27FC236}">
                <a16:creationId xmlns:a16="http://schemas.microsoft.com/office/drawing/2014/main" id="{DD1E244C-25D9-459F-8591-BC3E84F72E2D}"/>
              </a:ext>
            </a:extLst>
          </p:cNvPr>
          <p:cNvSpPr/>
          <p:nvPr/>
        </p:nvSpPr>
        <p:spPr>
          <a:xfrm>
            <a:off x="11238670" y="5509672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1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3">
            <a:extLst>
              <a:ext uri="{FF2B5EF4-FFF2-40B4-BE49-F238E27FC236}">
                <a16:creationId xmlns:a16="http://schemas.microsoft.com/office/drawing/2014/main" id="{74FE8F02-0C47-439C-81D0-5E23149874BE}"/>
              </a:ext>
            </a:extLst>
          </p:cNvPr>
          <p:cNvSpPr/>
          <p:nvPr/>
        </p:nvSpPr>
        <p:spPr>
          <a:xfrm>
            <a:off x="11269948" y="5300595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4">
            <a:extLst>
              <a:ext uri="{FF2B5EF4-FFF2-40B4-BE49-F238E27FC236}">
                <a16:creationId xmlns:a16="http://schemas.microsoft.com/office/drawing/2014/main" id="{5097C88C-CA6A-4064-A240-14C78945ACF8}"/>
              </a:ext>
            </a:extLst>
          </p:cNvPr>
          <p:cNvSpPr/>
          <p:nvPr/>
        </p:nvSpPr>
        <p:spPr>
          <a:xfrm>
            <a:off x="11238670" y="5321503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5">
            <a:extLst>
              <a:ext uri="{FF2B5EF4-FFF2-40B4-BE49-F238E27FC236}">
                <a16:creationId xmlns:a16="http://schemas.microsoft.com/office/drawing/2014/main" id="{BF929160-CBF4-4F6B-BF05-09A84631C630}"/>
              </a:ext>
            </a:extLst>
          </p:cNvPr>
          <p:cNvSpPr/>
          <p:nvPr/>
        </p:nvSpPr>
        <p:spPr>
          <a:xfrm>
            <a:off x="10911989" y="5762308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6">
            <a:extLst>
              <a:ext uri="{FF2B5EF4-FFF2-40B4-BE49-F238E27FC236}">
                <a16:creationId xmlns:a16="http://schemas.microsoft.com/office/drawing/2014/main" id="{2E6C05D2-8A10-4207-B42F-9C9407D0032B}"/>
              </a:ext>
            </a:extLst>
          </p:cNvPr>
          <p:cNvSpPr/>
          <p:nvPr/>
        </p:nvSpPr>
        <p:spPr>
          <a:xfrm>
            <a:off x="10911991" y="5762307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7">
            <a:extLst>
              <a:ext uri="{FF2B5EF4-FFF2-40B4-BE49-F238E27FC236}">
                <a16:creationId xmlns:a16="http://schemas.microsoft.com/office/drawing/2014/main" id="{28393615-A933-4A35-A990-E482B7D0A88A}"/>
              </a:ext>
            </a:extLst>
          </p:cNvPr>
          <p:cNvSpPr/>
          <p:nvPr/>
        </p:nvSpPr>
        <p:spPr>
          <a:xfrm>
            <a:off x="10911989" y="5950477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8">
            <a:extLst>
              <a:ext uri="{FF2B5EF4-FFF2-40B4-BE49-F238E27FC236}">
                <a16:creationId xmlns:a16="http://schemas.microsoft.com/office/drawing/2014/main" id="{EA08D589-56A1-449E-ACBD-C407AC020D16}"/>
              </a:ext>
            </a:extLst>
          </p:cNvPr>
          <p:cNvSpPr/>
          <p:nvPr/>
        </p:nvSpPr>
        <p:spPr>
          <a:xfrm>
            <a:off x="10911991" y="5950477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49">
            <a:extLst>
              <a:ext uri="{FF2B5EF4-FFF2-40B4-BE49-F238E27FC236}">
                <a16:creationId xmlns:a16="http://schemas.microsoft.com/office/drawing/2014/main" id="{09EE4731-0123-45C0-9776-BB872C32C91C}"/>
              </a:ext>
            </a:extLst>
          </p:cNvPr>
          <p:cNvSpPr/>
          <p:nvPr/>
        </p:nvSpPr>
        <p:spPr>
          <a:xfrm>
            <a:off x="11268210" y="5866847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0">
            <a:extLst>
              <a:ext uri="{FF2B5EF4-FFF2-40B4-BE49-F238E27FC236}">
                <a16:creationId xmlns:a16="http://schemas.microsoft.com/office/drawing/2014/main" id="{F7CD8AC2-2104-456E-AE3A-DE63EA560E8B}"/>
              </a:ext>
            </a:extLst>
          </p:cNvPr>
          <p:cNvSpPr/>
          <p:nvPr/>
        </p:nvSpPr>
        <p:spPr>
          <a:xfrm>
            <a:off x="11236933" y="588775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8645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645" y="7840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1">
            <a:extLst>
              <a:ext uri="{FF2B5EF4-FFF2-40B4-BE49-F238E27FC236}">
                <a16:creationId xmlns:a16="http://schemas.microsoft.com/office/drawing/2014/main" id="{57E4139F-C806-4A95-9FF1-CEC863826933}"/>
              </a:ext>
            </a:extLst>
          </p:cNvPr>
          <p:cNvSpPr/>
          <p:nvPr/>
        </p:nvSpPr>
        <p:spPr>
          <a:xfrm>
            <a:off x="11268210" y="5678677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2">
            <a:extLst>
              <a:ext uri="{FF2B5EF4-FFF2-40B4-BE49-F238E27FC236}">
                <a16:creationId xmlns:a16="http://schemas.microsoft.com/office/drawing/2014/main" id="{B98B99B5-1283-42F8-9312-AFA4E43A2A34}"/>
              </a:ext>
            </a:extLst>
          </p:cNvPr>
          <p:cNvSpPr/>
          <p:nvPr/>
        </p:nvSpPr>
        <p:spPr>
          <a:xfrm>
            <a:off x="11236933" y="569958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3"/>
                </a:lnTo>
                <a:lnTo>
                  <a:pt x="59296" y="6533"/>
                </a:lnTo>
                <a:lnTo>
                  <a:pt x="31277" y="6533"/>
                </a:lnTo>
                <a:lnTo>
                  <a:pt x="15149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5" y="0"/>
                </a:moveTo>
                <a:lnTo>
                  <a:pt x="47405" y="4900"/>
                </a:lnTo>
                <a:lnTo>
                  <a:pt x="31277" y="6533"/>
                </a:lnTo>
                <a:lnTo>
                  <a:pt x="59296" y="6533"/>
                </a:lnTo>
                <a:lnTo>
                  <a:pt x="62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3">
            <a:extLst>
              <a:ext uri="{FF2B5EF4-FFF2-40B4-BE49-F238E27FC236}">
                <a16:creationId xmlns:a16="http://schemas.microsoft.com/office/drawing/2014/main" id="{42CE0D4B-6362-4C57-BE3C-283458E4CD18}"/>
              </a:ext>
            </a:extLst>
          </p:cNvPr>
          <p:cNvSpPr/>
          <p:nvPr/>
        </p:nvSpPr>
        <p:spPr>
          <a:xfrm>
            <a:off x="10913728" y="614038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4">
            <a:extLst>
              <a:ext uri="{FF2B5EF4-FFF2-40B4-BE49-F238E27FC236}">
                <a16:creationId xmlns:a16="http://schemas.microsoft.com/office/drawing/2014/main" id="{1515578A-FB51-46D3-A8BA-BF53B769C531}"/>
              </a:ext>
            </a:extLst>
          </p:cNvPr>
          <p:cNvSpPr/>
          <p:nvPr/>
        </p:nvSpPr>
        <p:spPr>
          <a:xfrm>
            <a:off x="10913729" y="614038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5">
            <a:extLst>
              <a:ext uri="{FF2B5EF4-FFF2-40B4-BE49-F238E27FC236}">
                <a16:creationId xmlns:a16="http://schemas.microsoft.com/office/drawing/2014/main" id="{714A8AB8-597B-4A70-87F4-113D2BCC4728}"/>
              </a:ext>
            </a:extLst>
          </p:cNvPr>
          <p:cNvSpPr/>
          <p:nvPr/>
        </p:nvSpPr>
        <p:spPr>
          <a:xfrm>
            <a:off x="10913728" y="6328559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solidFill>
            <a:srgbClr val="EAEF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6">
            <a:extLst>
              <a:ext uri="{FF2B5EF4-FFF2-40B4-BE49-F238E27FC236}">
                <a16:creationId xmlns:a16="http://schemas.microsoft.com/office/drawing/2014/main" id="{A18E266D-05C1-469B-B595-FE039E1DA336}"/>
              </a:ext>
            </a:extLst>
          </p:cNvPr>
          <p:cNvSpPr/>
          <p:nvPr/>
        </p:nvSpPr>
        <p:spPr>
          <a:xfrm>
            <a:off x="10913729" y="6328558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7">
            <a:extLst>
              <a:ext uri="{FF2B5EF4-FFF2-40B4-BE49-F238E27FC236}">
                <a16:creationId xmlns:a16="http://schemas.microsoft.com/office/drawing/2014/main" id="{9755B412-37A9-4E22-9851-E798D3736185}"/>
              </a:ext>
            </a:extLst>
          </p:cNvPr>
          <p:cNvSpPr/>
          <p:nvPr/>
        </p:nvSpPr>
        <p:spPr>
          <a:xfrm>
            <a:off x="11269948" y="6244928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8">
            <a:extLst>
              <a:ext uri="{FF2B5EF4-FFF2-40B4-BE49-F238E27FC236}">
                <a16:creationId xmlns:a16="http://schemas.microsoft.com/office/drawing/2014/main" id="{931A90A9-F495-4973-BF93-38FD5943327A}"/>
              </a:ext>
            </a:extLst>
          </p:cNvPr>
          <p:cNvSpPr/>
          <p:nvPr/>
        </p:nvSpPr>
        <p:spPr>
          <a:xfrm>
            <a:off x="11238670" y="6264093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59">
            <a:extLst>
              <a:ext uri="{FF2B5EF4-FFF2-40B4-BE49-F238E27FC236}">
                <a16:creationId xmlns:a16="http://schemas.microsoft.com/office/drawing/2014/main" id="{C1868F60-D227-4BC3-99CD-29743B730E23}"/>
              </a:ext>
            </a:extLst>
          </p:cNvPr>
          <p:cNvSpPr/>
          <p:nvPr/>
        </p:nvSpPr>
        <p:spPr>
          <a:xfrm>
            <a:off x="11269948" y="6055016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0">
            <a:extLst>
              <a:ext uri="{FF2B5EF4-FFF2-40B4-BE49-F238E27FC236}">
                <a16:creationId xmlns:a16="http://schemas.microsoft.com/office/drawing/2014/main" id="{ABEB5114-A26C-48AA-A3C9-1ABAC1B9AE65}"/>
              </a:ext>
            </a:extLst>
          </p:cNvPr>
          <p:cNvSpPr/>
          <p:nvPr/>
        </p:nvSpPr>
        <p:spPr>
          <a:xfrm>
            <a:off x="11238670" y="6075924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7" y="7840"/>
                </a:lnTo>
                <a:lnTo>
                  <a:pt x="15149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7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1">
            <a:extLst>
              <a:ext uri="{FF2B5EF4-FFF2-40B4-BE49-F238E27FC236}">
                <a16:creationId xmlns:a16="http://schemas.microsoft.com/office/drawing/2014/main" id="{B5A02C49-3083-42AA-B5C2-478A13D3FE20}"/>
              </a:ext>
            </a:extLst>
          </p:cNvPr>
          <p:cNvSpPr/>
          <p:nvPr/>
        </p:nvSpPr>
        <p:spPr>
          <a:xfrm>
            <a:off x="11273422" y="209560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2">
            <a:extLst>
              <a:ext uri="{FF2B5EF4-FFF2-40B4-BE49-F238E27FC236}">
                <a16:creationId xmlns:a16="http://schemas.microsoft.com/office/drawing/2014/main" id="{9ABCA028-36C3-4BD2-A4E3-B867AD7752CC}"/>
              </a:ext>
            </a:extLst>
          </p:cNvPr>
          <p:cNvSpPr/>
          <p:nvPr/>
        </p:nvSpPr>
        <p:spPr>
          <a:xfrm>
            <a:off x="11242145" y="23046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31277" y="62722"/>
                </a:lnTo>
                <a:lnTo>
                  <a:pt x="59297" y="6534"/>
                </a:lnTo>
                <a:lnTo>
                  <a:pt x="31278" y="6534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4">
                <a:moveTo>
                  <a:pt x="62556" y="0"/>
                </a:moveTo>
                <a:lnTo>
                  <a:pt x="47405" y="4900"/>
                </a:lnTo>
                <a:lnTo>
                  <a:pt x="31278" y="6534"/>
                </a:lnTo>
                <a:lnTo>
                  <a:pt x="59297" y="6534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3">
            <a:extLst>
              <a:ext uri="{FF2B5EF4-FFF2-40B4-BE49-F238E27FC236}">
                <a16:creationId xmlns:a16="http://schemas.microsoft.com/office/drawing/2014/main" id="{2D1E54B4-992A-4F6A-9CED-B830D9960B04}"/>
              </a:ext>
            </a:extLst>
          </p:cNvPr>
          <p:cNvSpPr/>
          <p:nvPr/>
        </p:nvSpPr>
        <p:spPr>
          <a:xfrm>
            <a:off x="11273422" y="6433098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846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4">
            <a:extLst>
              <a:ext uri="{FF2B5EF4-FFF2-40B4-BE49-F238E27FC236}">
                <a16:creationId xmlns:a16="http://schemas.microsoft.com/office/drawing/2014/main" id="{79382598-29C4-4857-ABBE-3BD7D1862EE4}"/>
              </a:ext>
            </a:extLst>
          </p:cNvPr>
          <p:cNvSpPr/>
          <p:nvPr/>
        </p:nvSpPr>
        <p:spPr>
          <a:xfrm>
            <a:off x="11242145" y="6452263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70">
                <a:moveTo>
                  <a:pt x="0" y="0"/>
                </a:moveTo>
                <a:lnTo>
                  <a:pt x="31277" y="64465"/>
                </a:lnTo>
                <a:lnTo>
                  <a:pt x="58752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70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2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5">
            <a:extLst>
              <a:ext uri="{FF2B5EF4-FFF2-40B4-BE49-F238E27FC236}">
                <a16:creationId xmlns:a16="http://schemas.microsoft.com/office/drawing/2014/main" id="{E4AFAD15-1E10-4707-A5C2-0D885DE9BAE3}"/>
              </a:ext>
            </a:extLst>
          </p:cNvPr>
          <p:cNvSpPr/>
          <p:nvPr/>
        </p:nvSpPr>
        <p:spPr>
          <a:xfrm>
            <a:off x="11273422" y="6621267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588"/>
                </a:lnTo>
              </a:path>
            </a:pathLst>
          </a:custGeom>
          <a:ln w="10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6">
            <a:extLst>
              <a:ext uri="{FF2B5EF4-FFF2-40B4-BE49-F238E27FC236}">
                <a16:creationId xmlns:a16="http://schemas.microsoft.com/office/drawing/2014/main" id="{BD6F4725-19EB-49C5-9750-7B3607E74478}"/>
              </a:ext>
            </a:extLst>
          </p:cNvPr>
          <p:cNvSpPr/>
          <p:nvPr/>
        </p:nvSpPr>
        <p:spPr>
          <a:xfrm>
            <a:off x="11242145" y="664217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0" y="0"/>
                </a:moveTo>
                <a:lnTo>
                  <a:pt x="31277" y="62723"/>
                </a:lnTo>
                <a:lnTo>
                  <a:pt x="59298" y="6533"/>
                </a:lnTo>
                <a:lnTo>
                  <a:pt x="31278" y="6533"/>
                </a:lnTo>
                <a:lnTo>
                  <a:pt x="15150" y="4900"/>
                </a:lnTo>
                <a:lnTo>
                  <a:pt x="0" y="0"/>
                </a:lnTo>
                <a:close/>
              </a:path>
              <a:path w="62865" h="62865">
                <a:moveTo>
                  <a:pt x="62556" y="0"/>
                </a:moveTo>
                <a:lnTo>
                  <a:pt x="47405" y="4900"/>
                </a:lnTo>
                <a:lnTo>
                  <a:pt x="31278" y="6533"/>
                </a:lnTo>
                <a:lnTo>
                  <a:pt x="59298" y="6533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7">
            <a:extLst>
              <a:ext uri="{FF2B5EF4-FFF2-40B4-BE49-F238E27FC236}">
                <a16:creationId xmlns:a16="http://schemas.microsoft.com/office/drawing/2014/main" id="{F386F79E-5AE1-4FA1-8890-43DEB0B1D1AD}"/>
              </a:ext>
            </a:extLst>
          </p:cNvPr>
          <p:cNvSpPr/>
          <p:nvPr/>
        </p:nvSpPr>
        <p:spPr>
          <a:xfrm>
            <a:off x="10917204" y="6704898"/>
            <a:ext cx="712470" cy="104775"/>
          </a:xfrm>
          <a:custGeom>
            <a:avLst/>
            <a:gdLst/>
            <a:ahLst/>
            <a:cxnLst/>
            <a:rect l="l" t="t" r="r" b="b"/>
            <a:pathLst>
              <a:path w="712470" h="104775">
                <a:moveTo>
                  <a:pt x="0" y="104538"/>
                </a:moveTo>
                <a:lnTo>
                  <a:pt x="712441" y="104538"/>
                </a:lnTo>
                <a:lnTo>
                  <a:pt x="712441" y="0"/>
                </a:lnTo>
                <a:lnTo>
                  <a:pt x="0" y="0"/>
                </a:lnTo>
                <a:lnTo>
                  <a:pt x="0" y="104538"/>
                </a:lnTo>
                <a:close/>
              </a:path>
            </a:pathLst>
          </a:custGeom>
          <a:ln w="1088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8">
            <a:extLst>
              <a:ext uri="{FF2B5EF4-FFF2-40B4-BE49-F238E27FC236}">
                <a16:creationId xmlns:a16="http://schemas.microsoft.com/office/drawing/2014/main" id="{A61862C4-6FED-4D22-9412-B92C14CEA6C3}"/>
              </a:ext>
            </a:extLst>
          </p:cNvPr>
          <p:cNvSpPr/>
          <p:nvPr/>
        </p:nvSpPr>
        <p:spPr>
          <a:xfrm>
            <a:off x="11267992" y="1036"/>
            <a:ext cx="11430" cy="55244"/>
          </a:xfrm>
          <a:custGeom>
            <a:avLst/>
            <a:gdLst/>
            <a:ahLst/>
            <a:cxnLst/>
            <a:rect l="l" t="t" r="r" b="b"/>
            <a:pathLst>
              <a:path w="11429" h="55244">
                <a:moveTo>
                  <a:pt x="0" y="55199"/>
                </a:moveTo>
                <a:lnTo>
                  <a:pt x="10860" y="55199"/>
                </a:lnTo>
                <a:lnTo>
                  <a:pt x="10860" y="0"/>
                </a:lnTo>
                <a:lnTo>
                  <a:pt x="0" y="0"/>
                </a:lnTo>
                <a:lnTo>
                  <a:pt x="0" y="55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69">
            <a:extLst>
              <a:ext uri="{FF2B5EF4-FFF2-40B4-BE49-F238E27FC236}">
                <a16:creationId xmlns:a16="http://schemas.microsoft.com/office/drawing/2014/main" id="{DE9E173A-38A5-4DA2-B2ED-9F159F2C504D}"/>
              </a:ext>
            </a:extLst>
          </p:cNvPr>
          <p:cNvSpPr/>
          <p:nvPr/>
        </p:nvSpPr>
        <p:spPr>
          <a:xfrm>
            <a:off x="11242145" y="40554"/>
            <a:ext cx="62865" cy="64769"/>
          </a:xfrm>
          <a:custGeom>
            <a:avLst/>
            <a:gdLst/>
            <a:ahLst/>
            <a:cxnLst/>
            <a:rect l="l" t="t" r="r" b="b"/>
            <a:pathLst>
              <a:path w="62865" h="64769">
                <a:moveTo>
                  <a:pt x="0" y="0"/>
                </a:moveTo>
                <a:lnTo>
                  <a:pt x="31277" y="64466"/>
                </a:lnTo>
                <a:lnTo>
                  <a:pt x="58751" y="7840"/>
                </a:lnTo>
                <a:lnTo>
                  <a:pt x="31278" y="7840"/>
                </a:lnTo>
                <a:lnTo>
                  <a:pt x="15150" y="5880"/>
                </a:lnTo>
                <a:lnTo>
                  <a:pt x="0" y="0"/>
                </a:lnTo>
                <a:close/>
              </a:path>
              <a:path w="62865" h="64769">
                <a:moveTo>
                  <a:pt x="62556" y="0"/>
                </a:moveTo>
                <a:lnTo>
                  <a:pt x="47405" y="5880"/>
                </a:lnTo>
                <a:lnTo>
                  <a:pt x="31278" y="7840"/>
                </a:lnTo>
                <a:lnTo>
                  <a:pt x="58751" y="7840"/>
                </a:lnTo>
                <a:lnTo>
                  <a:pt x="62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8">
            <a:extLst>
              <a:ext uri="{FF2B5EF4-FFF2-40B4-BE49-F238E27FC236}">
                <a16:creationId xmlns:a16="http://schemas.microsoft.com/office/drawing/2014/main" id="{86B65660-276A-483D-AD6E-CA2EA6BD4C12}"/>
              </a:ext>
            </a:extLst>
          </p:cNvPr>
          <p:cNvSpPr txBox="1"/>
          <p:nvPr/>
        </p:nvSpPr>
        <p:spPr>
          <a:xfrm>
            <a:off x="11053943" y="5576056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73" name="object 179">
            <a:extLst>
              <a:ext uri="{FF2B5EF4-FFF2-40B4-BE49-F238E27FC236}">
                <a16:creationId xmlns:a16="http://schemas.microsoft.com/office/drawing/2014/main" id="{304993A8-00DE-4E69-AE2D-65C9DB8EB8E5}"/>
              </a:ext>
            </a:extLst>
          </p:cNvPr>
          <p:cNvSpPr txBox="1"/>
          <p:nvPr/>
        </p:nvSpPr>
        <p:spPr>
          <a:xfrm>
            <a:off x="11052205" y="5764226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74" name="object 180">
            <a:extLst>
              <a:ext uri="{FF2B5EF4-FFF2-40B4-BE49-F238E27FC236}">
                <a16:creationId xmlns:a16="http://schemas.microsoft.com/office/drawing/2014/main" id="{2FF36429-D801-41DC-8D52-B34867543CAC}"/>
              </a:ext>
            </a:extLst>
          </p:cNvPr>
          <p:cNvSpPr txBox="1"/>
          <p:nvPr/>
        </p:nvSpPr>
        <p:spPr>
          <a:xfrm>
            <a:off x="11052205" y="5952395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75" name="object 181">
            <a:extLst>
              <a:ext uri="{FF2B5EF4-FFF2-40B4-BE49-F238E27FC236}">
                <a16:creationId xmlns:a16="http://schemas.microsoft.com/office/drawing/2014/main" id="{CD6C97AE-2072-4385-BC81-8DF1F8266671}"/>
              </a:ext>
            </a:extLst>
          </p:cNvPr>
          <p:cNvSpPr txBox="1"/>
          <p:nvPr/>
        </p:nvSpPr>
        <p:spPr>
          <a:xfrm>
            <a:off x="11053943" y="6142308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76" name="object 182">
            <a:extLst>
              <a:ext uri="{FF2B5EF4-FFF2-40B4-BE49-F238E27FC236}">
                <a16:creationId xmlns:a16="http://schemas.microsoft.com/office/drawing/2014/main" id="{EF4DE937-DED5-4FDB-A7C0-0694C23A89C8}"/>
              </a:ext>
            </a:extLst>
          </p:cNvPr>
          <p:cNvSpPr txBox="1"/>
          <p:nvPr/>
        </p:nvSpPr>
        <p:spPr>
          <a:xfrm>
            <a:off x="11053943" y="6330477"/>
            <a:ext cx="43053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3x3 conv,</a:t>
            </a:r>
            <a:r>
              <a:rPr sz="550" spc="-40" dirty="0">
                <a:latin typeface="Calibri"/>
                <a:cs typeface="Calibri"/>
              </a:rPr>
              <a:t> </a:t>
            </a:r>
            <a:r>
              <a:rPr sz="550" dirty="0">
                <a:latin typeface="Calibri"/>
                <a:cs typeface="Calibri"/>
              </a:rPr>
              <a:t>512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77" name="object 183">
            <a:extLst>
              <a:ext uri="{FF2B5EF4-FFF2-40B4-BE49-F238E27FC236}">
                <a16:creationId xmlns:a16="http://schemas.microsoft.com/office/drawing/2014/main" id="{39BE1D5A-25AD-4785-B57B-C0AE43010C04}"/>
              </a:ext>
            </a:extLst>
          </p:cNvPr>
          <p:cNvSpPr txBox="1"/>
          <p:nvPr/>
        </p:nvSpPr>
        <p:spPr>
          <a:xfrm>
            <a:off x="11130400" y="6518647"/>
            <a:ext cx="27432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10" dirty="0">
                <a:latin typeface="Calibri"/>
                <a:cs typeface="Calibri"/>
              </a:rPr>
              <a:t>avg</a:t>
            </a:r>
            <a:r>
              <a:rPr sz="550" spc="-5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pool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78" name="object 184">
            <a:extLst>
              <a:ext uri="{FF2B5EF4-FFF2-40B4-BE49-F238E27FC236}">
                <a16:creationId xmlns:a16="http://schemas.microsoft.com/office/drawing/2014/main" id="{2E076138-1EA1-4FBF-B535-F68A1A85E3F4}"/>
              </a:ext>
            </a:extLst>
          </p:cNvPr>
          <p:cNvSpPr txBox="1"/>
          <p:nvPr/>
        </p:nvSpPr>
        <p:spPr>
          <a:xfrm>
            <a:off x="11151251" y="6706817"/>
            <a:ext cx="241300" cy="9906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550" spc="5" dirty="0">
                <a:latin typeface="Calibri"/>
                <a:cs typeface="Calibri"/>
              </a:rPr>
              <a:t>fc</a:t>
            </a:r>
            <a:r>
              <a:rPr sz="550" spc="-50" dirty="0">
                <a:latin typeface="Calibri"/>
                <a:cs typeface="Calibri"/>
              </a:rPr>
              <a:t> </a:t>
            </a:r>
            <a:r>
              <a:rPr sz="550" spc="5" dirty="0">
                <a:latin typeface="Calibri"/>
                <a:cs typeface="Calibri"/>
              </a:rPr>
              <a:t>1000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79" name="object 163">
            <a:extLst>
              <a:ext uri="{FF2B5EF4-FFF2-40B4-BE49-F238E27FC236}">
                <a16:creationId xmlns:a16="http://schemas.microsoft.com/office/drawing/2014/main" id="{93FCA249-7BED-4B50-A980-ED9B1EC14DBD}"/>
              </a:ext>
            </a:extLst>
          </p:cNvPr>
          <p:cNvSpPr/>
          <p:nvPr/>
        </p:nvSpPr>
        <p:spPr>
          <a:xfrm>
            <a:off x="3497487" y="4515872"/>
            <a:ext cx="2549525" cy="590550"/>
          </a:xfrm>
          <a:custGeom>
            <a:avLst/>
            <a:gdLst/>
            <a:ahLst/>
            <a:cxnLst/>
            <a:rect l="l" t="t" r="r" b="b"/>
            <a:pathLst>
              <a:path w="2549525" h="590550">
                <a:moveTo>
                  <a:pt x="0" y="590418"/>
                </a:moveTo>
                <a:lnTo>
                  <a:pt x="2548942" y="590418"/>
                </a:lnTo>
                <a:lnTo>
                  <a:pt x="2548942" y="0"/>
                </a:lnTo>
                <a:lnTo>
                  <a:pt x="0" y="0"/>
                </a:lnTo>
                <a:lnTo>
                  <a:pt x="0" y="590418"/>
                </a:lnTo>
                <a:close/>
              </a:path>
            </a:pathLst>
          </a:custGeom>
          <a:ln w="32671">
            <a:solidFill>
              <a:srgbClr val="0102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64">
            <a:extLst>
              <a:ext uri="{FF2B5EF4-FFF2-40B4-BE49-F238E27FC236}">
                <a16:creationId xmlns:a16="http://schemas.microsoft.com/office/drawing/2014/main" id="{394FA1EA-9387-4B7F-AA0B-B22931E2CB7F}"/>
              </a:ext>
            </a:extLst>
          </p:cNvPr>
          <p:cNvSpPr txBox="1"/>
          <p:nvPr/>
        </p:nvSpPr>
        <p:spPr>
          <a:xfrm>
            <a:off x="3497487" y="4515872"/>
            <a:ext cx="2549525" cy="590550"/>
          </a:xfrm>
          <a:prstGeom prst="rect">
            <a:avLst/>
          </a:prstGeom>
          <a:ln w="32671">
            <a:solidFill>
              <a:srgbClr val="010202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375"/>
              </a:spcBef>
            </a:pPr>
            <a:r>
              <a:rPr sz="2750" spc="-15" dirty="0">
                <a:solidFill>
                  <a:srgbClr val="010202"/>
                </a:solidFill>
                <a:latin typeface="Calibri"/>
                <a:cs typeface="Calibri"/>
              </a:rPr>
              <a:t>weight</a:t>
            </a:r>
            <a:r>
              <a:rPr sz="2750" spc="2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010202"/>
                </a:solidFill>
                <a:latin typeface="Calibri"/>
                <a:cs typeface="Calibri"/>
              </a:rPr>
              <a:t>layer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181" name="object 165">
            <a:extLst>
              <a:ext uri="{FF2B5EF4-FFF2-40B4-BE49-F238E27FC236}">
                <a16:creationId xmlns:a16="http://schemas.microsoft.com/office/drawing/2014/main" id="{8DF70959-CA24-4362-BB3D-376A87A99CF6}"/>
              </a:ext>
            </a:extLst>
          </p:cNvPr>
          <p:cNvSpPr/>
          <p:nvPr/>
        </p:nvSpPr>
        <p:spPr>
          <a:xfrm>
            <a:off x="4677955" y="4327759"/>
            <a:ext cx="188009" cy="18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66">
            <a:extLst>
              <a:ext uri="{FF2B5EF4-FFF2-40B4-BE49-F238E27FC236}">
                <a16:creationId xmlns:a16="http://schemas.microsoft.com/office/drawing/2014/main" id="{BDE7A9D1-5CC0-42E4-9B7A-02E164BCFF9A}"/>
              </a:ext>
            </a:extLst>
          </p:cNvPr>
          <p:cNvSpPr/>
          <p:nvPr/>
        </p:nvSpPr>
        <p:spPr>
          <a:xfrm>
            <a:off x="4771936" y="2755075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0"/>
                </a:moveTo>
                <a:lnTo>
                  <a:pt x="0" y="444105"/>
                </a:lnTo>
              </a:path>
            </a:pathLst>
          </a:custGeom>
          <a:ln w="32662">
            <a:solidFill>
              <a:srgbClr val="0102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67">
            <a:extLst>
              <a:ext uri="{FF2B5EF4-FFF2-40B4-BE49-F238E27FC236}">
                <a16:creationId xmlns:a16="http://schemas.microsoft.com/office/drawing/2014/main" id="{013D3239-57D0-4BB1-B97D-0901818497C3}"/>
              </a:ext>
            </a:extLst>
          </p:cNvPr>
          <p:cNvSpPr/>
          <p:nvPr/>
        </p:nvSpPr>
        <p:spPr>
          <a:xfrm>
            <a:off x="4677955" y="3152175"/>
            <a:ext cx="188009" cy="188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68">
            <a:extLst>
              <a:ext uri="{FF2B5EF4-FFF2-40B4-BE49-F238E27FC236}">
                <a16:creationId xmlns:a16="http://schemas.microsoft.com/office/drawing/2014/main" id="{1F6D31B6-B175-4907-BE44-BD60C06042EF}"/>
              </a:ext>
            </a:extLst>
          </p:cNvPr>
          <p:cNvSpPr/>
          <p:nvPr/>
        </p:nvSpPr>
        <p:spPr>
          <a:xfrm>
            <a:off x="4771936" y="5106291"/>
            <a:ext cx="0" cy="245745"/>
          </a:xfrm>
          <a:custGeom>
            <a:avLst/>
            <a:gdLst/>
            <a:ahLst/>
            <a:cxnLst/>
            <a:rect l="l" t="t" r="r" b="b"/>
            <a:pathLst>
              <a:path h="245745">
                <a:moveTo>
                  <a:pt x="0" y="0"/>
                </a:moveTo>
                <a:lnTo>
                  <a:pt x="0" y="245577"/>
                </a:lnTo>
              </a:path>
            </a:pathLst>
          </a:custGeom>
          <a:ln w="32662">
            <a:solidFill>
              <a:srgbClr val="0102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69">
            <a:extLst>
              <a:ext uri="{FF2B5EF4-FFF2-40B4-BE49-F238E27FC236}">
                <a16:creationId xmlns:a16="http://schemas.microsoft.com/office/drawing/2014/main" id="{BE4A8D3F-EEC1-4787-81FD-3E5B7EB61380}"/>
              </a:ext>
            </a:extLst>
          </p:cNvPr>
          <p:cNvSpPr/>
          <p:nvPr/>
        </p:nvSpPr>
        <p:spPr>
          <a:xfrm>
            <a:off x="4677955" y="5304817"/>
            <a:ext cx="188595" cy="193675"/>
          </a:xfrm>
          <a:custGeom>
            <a:avLst/>
            <a:gdLst/>
            <a:ahLst/>
            <a:cxnLst/>
            <a:rect l="l" t="t" r="r" b="b"/>
            <a:pathLst>
              <a:path w="188595" h="193675">
                <a:moveTo>
                  <a:pt x="0" y="0"/>
                </a:moveTo>
                <a:lnTo>
                  <a:pt x="93981" y="193320"/>
                </a:lnTo>
                <a:lnTo>
                  <a:pt x="176578" y="23502"/>
                </a:lnTo>
                <a:lnTo>
                  <a:pt x="94005" y="23502"/>
                </a:lnTo>
                <a:lnTo>
                  <a:pt x="45534" y="17627"/>
                </a:lnTo>
                <a:lnTo>
                  <a:pt x="0" y="0"/>
                </a:lnTo>
                <a:close/>
              </a:path>
              <a:path w="188595" h="193675">
                <a:moveTo>
                  <a:pt x="188009" y="0"/>
                </a:moveTo>
                <a:lnTo>
                  <a:pt x="142475" y="17627"/>
                </a:lnTo>
                <a:lnTo>
                  <a:pt x="94005" y="23502"/>
                </a:lnTo>
                <a:lnTo>
                  <a:pt x="176578" y="23502"/>
                </a:lnTo>
                <a:lnTo>
                  <a:pt x="188009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70">
            <a:extLst>
              <a:ext uri="{FF2B5EF4-FFF2-40B4-BE49-F238E27FC236}">
                <a16:creationId xmlns:a16="http://schemas.microsoft.com/office/drawing/2014/main" id="{7A41E2FA-378D-43D8-B8AB-02AE28E36EDC}"/>
              </a:ext>
            </a:extLst>
          </p:cNvPr>
          <p:cNvSpPr/>
          <p:nvPr/>
        </p:nvSpPr>
        <p:spPr>
          <a:xfrm>
            <a:off x="4573472" y="5498136"/>
            <a:ext cx="391795" cy="392430"/>
          </a:xfrm>
          <a:custGeom>
            <a:avLst/>
            <a:gdLst/>
            <a:ahLst/>
            <a:cxnLst/>
            <a:rect l="l" t="t" r="r" b="b"/>
            <a:pathLst>
              <a:path w="391795" h="392429">
                <a:moveTo>
                  <a:pt x="391723" y="193319"/>
                </a:moveTo>
                <a:lnTo>
                  <a:pt x="386775" y="149701"/>
                </a:lnTo>
                <a:lnTo>
                  <a:pt x="372598" y="109286"/>
                </a:lnTo>
                <a:lnTo>
                  <a:pt x="350197" y="73353"/>
                </a:lnTo>
                <a:lnTo>
                  <a:pt x="320579" y="43178"/>
                </a:lnTo>
                <a:lnTo>
                  <a:pt x="284748" y="20042"/>
                </a:lnTo>
                <a:lnTo>
                  <a:pt x="243708" y="5223"/>
                </a:lnTo>
                <a:lnTo>
                  <a:pt x="198465" y="0"/>
                </a:lnTo>
                <a:lnTo>
                  <a:pt x="152933" y="5223"/>
                </a:lnTo>
                <a:lnTo>
                  <a:pt x="111149" y="20042"/>
                </a:lnTo>
                <a:lnTo>
                  <a:pt x="74301" y="43178"/>
                </a:lnTo>
                <a:lnTo>
                  <a:pt x="43575" y="73353"/>
                </a:lnTo>
                <a:lnTo>
                  <a:pt x="20158" y="109286"/>
                </a:lnTo>
                <a:lnTo>
                  <a:pt x="5237" y="149701"/>
                </a:lnTo>
                <a:lnTo>
                  <a:pt x="0" y="193319"/>
                </a:lnTo>
                <a:lnTo>
                  <a:pt x="5237" y="238865"/>
                </a:lnTo>
                <a:lnTo>
                  <a:pt x="20158" y="280662"/>
                </a:lnTo>
                <a:lnTo>
                  <a:pt x="43575" y="317522"/>
                </a:lnTo>
                <a:lnTo>
                  <a:pt x="74301" y="348258"/>
                </a:lnTo>
                <a:lnTo>
                  <a:pt x="111149" y="371682"/>
                </a:lnTo>
                <a:lnTo>
                  <a:pt x="152933" y="386607"/>
                </a:lnTo>
                <a:lnTo>
                  <a:pt x="198465" y="391846"/>
                </a:lnTo>
                <a:lnTo>
                  <a:pt x="243708" y="386607"/>
                </a:lnTo>
                <a:lnTo>
                  <a:pt x="284748" y="371682"/>
                </a:lnTo>
                <a:lnTo>
                  <a:pt x="320579" y="348258"/>
                </a:lnTo>
                <a:lnTo>
                  <a:pt x="350197" y="317522"/>
                </a:lnTo>
                <a:lnTo>
                  <a:pt x="372598" y="280662"/>
                </a:lnTo>
                <a:lnTo>
                  <a:pt x="386775" y="238865"/>
                </a:lnTo>
                <a:lnTo>
                  <a:pt x="391723" y="193319"/>
                </a:lnTo>
                <a:close/>
              </a:path>
            </a:pathLst>
          </a:custGeom>
          <a:ln w="32667">
            <a:solidFill>
              <a:srgbClr val="0102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71">
            <a:extLst>
              <a:ext uri="{FF2B5EF4-FFF2-40B4-BE49-F238E27FC236}">
                <a16:creationId xmlns:a16="http://schemas.microsoft.com/office/drawing/2014/main" id="{D8D87213-F8C0-458C-ADFE-BF289EE5B68F}"/>
              </a:ext>
            </a:extLst>
          </p:cNvPr>
          <p:cNvSpPr/>
          <p:nvPr/>
        </p:nvSpPr>
        <p:spPr>
          <a:xfrm>
            <a:off x="4672705" y="5691456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4">
                <a:moveTo>
                  <a:pt x="0" y="0"/>
                </a:moveTo>
                <a:lnTo>
                  <a:pt x="198509" y="0"/>
                </a:lnTo>
              </a:path>
            </a:pathLst>
          </a:custGeom>
          <a:ln w="32672">
            <a:solidFill>
              <a:srgbClr val="0102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72">
            <a:extLst>
              <a:ext uri="{FF2B5EF4-FFF2-40B4-BE49-F238E27FC236}">
                <a16:creationId xmlns:a16="http://schemas.microsoft.com/office/drawing/2014/main" id="{4CA34C77-6826-45AF-8846-ED2761EF9CC5}"/>
              </a:ext>
            </a:extLst>
          </p:cNvPr>
          <p:cNvSpPr/>
          <p:nvPr/>
        </p:nvSpPr>
        <p:spPr>
          <a:xfrm>
            <a:off x="4771936" y="5597401"/>
            <a:ext cx="0" cy="193675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193319"/>
                </a:moveTo>
                <a:lnTo>
                  <a:pt x="0" y="0"/>
                </a:lnTo>
              </a:path>
            </a:pathLst>
          </a:custGeom>
          <a:ln w="32662">
            <a:solidFill>
              <a:srgbClr val="0102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73">
            <a:extLst>
              <a:ext uri="{FF2B5EF4-FFF2-40B4-BE49-F238E27FC236}">
                <a16:creationId xmlns:a16="http://schemas.microsoft.com/office/drawing/2014/main" id="{0E8AFDF1-4291-45B7-8A98-C06AC2924BAF}"/>
              </a:ext>
            </a:extLst>
          </p:cNvPr>
          <p:cNvSpPr/>
          <p:nvPr/>
        </p:nvSpPr>
        <p:spPr>
          <a:xfrm>
            <a:off x="4771936" y="5889984"/>
            <a:ext cx="0" cy="245745"/>
          </a:xfrm>
          <a:custGeom>
            <a:avLst/>
            <a:gdLst/>
            <a:ahLst/>
            <a:cxnLst/>
            <a:rect l="l" t="t" r="r" b="b"/>
            <a:pathLst>
              <a:path h="245745">
                <a:moveTo>
                  <a:pt x="0" y="0"/>
                </a:moveTo>
                <a:lnTo>
                  <a:pt x="0" y="245568"/>
                </a:lnTo>
              </a:path>
            </a:pathLst>
          </a:custGeom>
          <a:ln w="32662">
            <a:solidFill>
              <a:srgbClr val="0102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74">
            <a:extLst>
              <a:ext uri="{FF2B5EF4-FFF2-40B4-BE49-F238E27FC236}">
                <a16:creationId xmlns:a16="http://schemas.microsoft.com/office/drawing/2014/main" id="{90C883C1-8197-462B-A2F1-82E4F15F647F}"/>
              </a:ext>
            </a:extLst>
          </p:cNvPr>
          <p:cNvSpPr/>
          <p:nvPr/>
        </p:nvSpPr>
        <p:spPr>
          <a:xfrm>
            <a:off x="4677955" y="6088538"/>
            <a:ext cx="188595" cy="193675"/>
          </a:xfrm>
          <a:custGeom>
            <a:avLst/>
            <a:gdLst/>
            <a:ahLst/>
            <a:cxnLst/>
            <a:rect l="l" t="t" r="r" b="b"/>
            <a:pathLst>
              <a:path w="188595" h="193675">
                <a:moveTo>
                  <a:pt x="0" y="0"/>
                </a:moveTo>
                <a:lnTo>
                  <a:pt x="93981" y="193314"/>
                </a:lnTo>
                <a:lnTo>
                  <a:pt x="176574" y="23510"/>
                </a:lnTo>
                <a:lnTo>
                  <a:pt x="94005" y="23510"/>
                </a:lnTo>
                <a:lnTo>
                  <a:pt x="45534" y="17632"/>
                </a:lnTo>
                <a:lnTo>
                  <a:pt x="0" y="0"/>
                </a:lnTo>
                <a:close/>
              </a:path>
              <a:path w="188595" h="193675">
                <a:moveTo>
                  <a:pt x="188009" y="0"/>
                </a:moveTo>
                <a:lnTo>
                  <a:pt x="142475" y="17632"/>
                </a:lnTo>
                <a:lnTo>
                  <a:pt x="94005" y="23510"/>
                </a:lnTo>
                <a:lnTo>
                  <a:pt x="176574" y="23510"/>
                </a:lnTo>
                <a:lnTo>
                  <a:pt x="188009" y="0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1" name="object 175">
            <a:extLst>
              <a:ext uri="{FF2B5EF4-FFF2-40B4-BE49-F238E27FC236}">
                <a16:creationId xmlns:a16="http://schemas.microsoft.com/office/drawing/2014/main" id="{E219ED99-8F2A-42C3-9BBE-6DE769801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653875"/>
              </p:ext>
            </p:extLst>
          </p:nvPr>
        </p:nvGraphicFramePr>
        <p:xfrm>
          <a:off x="3481151" y="3323906"/>
          <a:ext cx="2548890" cy="10345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4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418">
                <a:tc gridSpan="2">
                  <a:txBody>
                    <a:bodyPr/>
                    <a:lstStyle/>
                    <a:p>
                      <a:pPr marL="40195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750" spc="-15" dirty="0">
                          <a:solidFill>
                            <a:srgbClr val="010202"/>
                          </a:solidFill>
                          <a:latin typeface="Calibri"/>
                          <a:cs typeface="Calibri"/>
                        </a:rPr>
                        <a:t>weight</a:t>
                      </a:r>
                      <a:r>
                        <a:rPr sz="2750" spc="25" dirty="0">
                          <a:solidFill>
                            <a:srgbClr val="01020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50" spc="-15" dirty="0">
                          <a:solidFill>
                            <a:srgbClr val="010202"/>
                          </a:solidFill>
                          <a:latin typeface="Calibri"/>
                          <a:cs typeface="Calibri"/>
                        </a:rPr>
                        <a:t>layer</a:t>
                      </a:r>
                      <a:endParaRPr sz="275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38100">
                      <a:solidFill>
                        <a:srgbClr val="010202"/>
                      </a:solidFill>
                      <a:prstDash val="solid"/>
                    </a:lnL>
                    <a:lnR w="38100">
                      <a:solidFill>
                        <a:srgbClr val="010202"/>
                      </a:solidFill>
                      <a:prstDash val="solid"/>
                    </a:lnR>
                    <a:lnT w="38100">
                      <a:solidFill>
                        <a:srgbClr val="010202"/>
                      </a:solidFill>
                      <a:prstDash val="solid"/>
                    </a:lnT>
                    <a:lnB w="38100">
                      <a:solidFill>
                        <a:srgbClr val="01020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10202"/>
                      </a:solidFill>
                      <a:prstDash val="solid"/>
                    </a:lnR>
                    <a:lnT w="38100">
                      <a:solidFill>
                        <a:srgbClr val="01020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3395"/>
                        </a:lnSpc>
                      </a:pPr>
                      <a:r>
                        <a:rPr sz="3050" spc="10" dirty="0">
                          <a:solidFill>
                            <a:srgbClr val="010202"/>
                          </a:solidFill>
                          <a:latin typeface="Calibri"/>
                          <a:cs typeface="Calibri"/>
                        </a:rPr>
                        <a:t>relu</a:t>
                      </a:r>
                      <a:endParaRPr sz="30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10202"/>
                      </a:solidFill>
                      <a:prstDash val="solid"/>
                    </a:lnL>
                    <a:lnT w="38100">
                      <a:solidFill>
                        <a:srgbClr val="01020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object 176">
            <a:extLst>
              <a:ext uri="{FF2B5EF4-FFF2-40B4-BE49-F238E27FC236}">
                <a16:creationId xmlns:a16="http://schemas.microsoft.com/office/drawing/2014/main" id="{C2657428-61E1-47B0-8440-D661BE023C04}"/>
              </a:ext>
            </a:extLst>
          </p:cNvPr>
          <p:cNvSpPr txBox="1"/>
          <p:nvPr/>
        </p:nvSpPr>
        <p:spPr>
          <a:xfrm>
            <a:off x="4931625" y="5798911"/>
            <a:ext cx="653415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50" dirty="0">
                <a:solidFill>
                  <a:srgbClr val="010202"/>
                </a:solidFill>
                <a:latin typeface="Calibri"/>
                <a:cs typeface="Calibri"/>
              </a:rPr>
              <a:t>r</a:t>
            </a:r>
            <a:r>
              <a:rPr sz="3050" spc="45" dirty="0">
                <a:solidFill>
                  <a:srgbClr val="010202"/>
                </a:solidFill>
                <a:latin typeface="Calibri"/>
                <a:cs typeface="Calibri"/>
              </a:rPr>
              <a:t>e</a:t>
            </a:r>
            <a:r>
              <a:rPr sz="3050" spc="-5" dirty="0">
                <a:solidFill>
                  <a:srgbClr val="010202"/>
                </a:solidFill>
                <a:latin typeface="Calibri"/>
                <a:cs typeface="Calibri"/>
              </a:rPr>
              <a:t>lu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93" name="object 177">
            <a:extLst>
              <a:ext uri="{FF2B5EF4-FFF2-40B4-BE49-F238E27FC236}">
                <a16:creationId xmlns:a16="http://schemas.microsoft.com/office/drawing/2014/main" id="{0C467362-8B5D-4BC8-99BC-F129677F3C16}"/>
              </a:ext>
            </a:extLst>
          </p:cNvPr>
          <p:cNvSpPr/>
          <p:nvPr/>
        </p:nvSpPr>
        <p:spPr>
          <a:xfrm>
            <a:off x="4965196" y="2948395"/>
            <a:ext cx="2061210" cy="2743200"/>
          </a:xfrm>
          <a:custGeom>
            <a:avLst/>
            <a:gdLst/>
            <a:ahLst/>
            <a:cxnLst/>
            <a:rect l="l" t="t" r="r" b="b"/>
            <a:pathLst>
              <a:path w="2061209" h="2743200">
                <a:moveTo>
                  <a:pt x="0" y="0"/>
                </a:moveTo>
                <a:lnTo>
                  <a:pt x="76147" y="419"/>
                </a:lnTo>
                <a:lnTo>
                  <a:pt x="150518" y="1671"/>
                </a:lnTo>
                <a:lnTo>
                  <a:pt x="223130" y="3750"/>
                </a:lnTo>
                <a:lnTo>
                  <a:pt x="294003" y="6647"/>
                </a:lnTo>
                <a:lnTo>
                  <a:pt x="363153" y="10356"/>
                </a:lnTo>
                <a:lnTo>
                  <a:pt x="430601" y="14870"/>
                </a:lnTo>
                <a:lnTo>
                  <a:pt x="496364" y="20181"/>
                </a:lnTo>
                <a:lnTo>
                  <a:pt x="560461" y="26282"/>
                </a:lnTo>
                <a:lnTo>
                  <a:pt x="622910" y="33166"/>
                </a:lnTo>
                <a:lnTo>
                  <a:pt x="683730" y="40825"/>
                </a:lnTo>
                <a:lnTo>
                  <a:pt x="742939" y="49253"/>
                </a:lnTo>
                <a:lnTo>
                  <a:pt x="800556" y="58442"/>
                </a:lnTo>
                <a:lnTo>
                  <a:pt x="856599" y="68384"/>
                </a:lnTo>
                <a:lnTo>
                  <a:pt x="911086" y="79074"/>
                </a:lnTo>
                <a:lnTo>
                  <a:pt x="964037" y="90503"/>
                </a:lnTo>
                <a:lnTo>
                  <a:pt x="1015470" y="102664"/>
                </a:lnTo>
                <a:lnTo>
                  <a:pt x="1065402" y="115550"/>
                </a:lnTo>
                <a:lnTo>
                  <a:pt x="1113853" y="129154"/>
                </a:lnTo>
                <a:lnTo>
                  <a:pt x="1160841" y="143468"/>
                </a:lnTo>
                <a:lnTo>
                  <a:pt x="1206385" y="158486"/>
                </a:lnTo>
                <a:lnTo>
                  <a:pt x="1250503" y="174200"/>
                </a:lnTo>
                <a:lnTo>
                  <a:pt x="1293213" y="190602"/>
                </a:lnTo>
                <a:lnTo>
                  <a:pt x="1334533" y="207687"/>
                </a:lnTo>
                <a:lnTo>
                  <a:pt x="1374484" y="225446"/>
                </a:lnTo>
                <a:lnTo>
                  <a:pt x="1413082" y="243872"/>
                </a:lnTo>
                <a:lnTo>
                  <a:pt x="1450346" y="262958"/>
                </a:lnTo>
                <a:lnTo>
                  <a:pt x="1486296" y="282697"/>
                </a:lnTo>
                <a:lnTo>
                  <a:pt x="1520948" y="303081"/>
                </a:lnTo>
                <a:lnTo>
                  <a:pt x="1554322" y="324104"/>
                </a:lnTo>
                <a:lnTo>
                  <a:pt x="1586437" y="345757"/>
                </a:lnTo>
                <a:lnTo>
                  <a:pt x="1646960" y="390929"/>
                </a:lnTo>
                <a:lnTo>
                  <a:pt x="1702666" y="438539"/>
                </a:lnTo>
                <a:lnTo>
                  <a:pt x="1753702" y="488528"/>
                </a:lnTo>
                <a:lnTo>
                  <a:pt x="1800216" y="540840"/>
                </a:lnTo>
                <a:lnTo>
                  <a:pt x="1842356" y="595416"/>
                </a:lnTo>
                <a:lnTo>
                  <a:pt x="1880269" y="652198"/>
                </a:lnTo>
                <a:lnTo>
                  <a:pt x="1914104" y="711129"/>
                </a:lnTo>
                <a:lnTo>
                  <a:pt x="1944008" y="772151"/>
                </a:lnTo>
                <a:lnTo>
                  <a:pt x="1970128" y="835206"/>
                </a:lnTo>
                <a:lnTo>
                  <a:pt x="1992613" y="900237"/>
                </a:lnTo>
                <a:lnTo>
                  <a:pt x="2011611" y="967185"/>
                </a:lnTo>
                <a:lnTo>
                  <a:pt x="2027269" y="1035992"/>
                </a:lnTo>
                <a:lnTo>
                  <a:pt x="2039734" y="1106602"/>
                </a:lnTo>
                <a:lnTo>
                  <a:pt x="2049156" y="1178956"/>
                </a:lnTo>
                <a:lnTo>
                  <a:pt x="2055681" y="1252996"/>
                </a:lnTo>
                <a:lnTo>
                  <a:pt x="2059457" y="1328665"/>
                </a:lnTo>
                <a:lnTo>
                  <a:pt x="2060360" y="1367092"/>
                </a:lnTo>
                <a:lnTo>
                  <a:pt x="2060632" y="1405904"/>
                </a:lnTo>
                <a:lnTo>
                  <a:pt x="2060290" y="1445095"/>
                </a:lnTo>
                <a:lnTo>
                  <a:pt x="2059354" y="1484657"/>
                </a:lnTo>
                <a:lnTo>
                  <a:pt x="2057841" y="1524582"/>
                </a:lnTo>
                <a:lnTo>
                  <a:pt x="2055770" y="1564865"/>
                </a:lnTo>
                <a:lnTo>
                  <a:pt x="2053160" y="1605496"/>
                </a:lnTo>
                <a:lnTo>
                  <a:pt x="2050029" y="1646470"/>
                </a:lnTo>
                <a:lnTo>
                  <a:pt x="2046395" y="1687778"/>
                </a:lnTo>
                <a:lnTo>
                  <a:pt x="2042277" y="1729414"/>
                </a:lnTo>
                <a:lnTo>
                  <a:pt x="2035926" y="1782274"/>
                </a:lnTo>
                <a:lnTo>
                  <a:pt x="2028382" y="1835446"/>
                </a:lnTo>
                <a:lnTo>
                  <a:pt x="2019164" y="1888752"/>
                </a:lnTo>
                <a:lnTo>
                  <a:pt x="2007792" y="1942013"/>
                </a:lnTo>
                <a:lnTo>
                  <a:pt x="1993787" y="1995050"/>
                </a:lnTo>
                <a:lnTo>
                  <a:pt x="1976668" y="2047685"/>
                </a:lnTo>
                <a:lnTo>
                  <a:pt x="1955955" y="2099739"/>
                </a:lnTo>
                <a:lnTo>
                  <a:pt x="1931170" y="2151035"/>
                </a:lnTo>
                <a:lnTo>
                  <a:pt x="1901830" y="2201392"/>
                </a:lnTo>
                <a:lnTo>
                  <a:pt x="1867457" y="2250634"/>
                </a:lnTo>
                <a:lnTo>
                  <a:pt x="1827571" y="2298581"/>
                </a:lnTo>
                <a:lnTo>
                  <a:pt x="1781692" y="2345054"/>
                </a:lnTo>
                <a:lnTo>
                  <a:pt x="1729339" y="2389876"/>
                </a:lnTo>
                <a:lnTo>
                  <a:pt x="1670032" y="2432867"/>
                </a:lnTo>
                <a:lnTo>
                  <a:pt x="1637621" y="2453621"/>
                </a:lnTo>
                <a:lnTo>
                  <a:pt x="1603292" y="2473850"/>
                </a:lnTo>
                <a:lnTo>
                  <a:pt x="1566985" y="2493532"/>
                </a:lnTo>
                <a:lnTo>
                  <a:pt x="1528639" y="2512645"/>
                </a:lnTo>
                <a:lnTo>
                  <a:pt x="1488195" y="2531166"/>
                </a:lnTo>
                <a:lnTo>
                  <a:pt x="1445593" y="2549074"/>
                </a:lnTo>
                <a:lnTo>
                  <a:pt x="1400772" y="2566346"/>
                </a:lnTo>
                <a:lnTo>
                  <a:pt x="1353673" y="2582959"/>
                </a:lnTo>
                <a:lnTo>
                  <a:pt x="1304235" y="2598891"/>
                </a:lnTo>
                <a:lnTo>
                  <a:pt x="1252400" y="2614120"/>
                </a:lnTo>
                <a:lnTo>
                  <a:pt x="1198106" y="2628624"/>
                </a:lnTo>
                <a:lnTo>
                  <a:pt x="1141293" y="2642381"/>
                </a:lnTo>
                <a:lnTo>
                  <a:pt x="1081903" y="2655367"/>
                </a:lnTo>
                <a:lnTo>
                  <a:pt x="1019874" y="2667561"/>
                </a:lnTo>
                <a:lnTo>
                  <a:pt x="955147" y="2678940"/>
                </a:lnTo>
                <a:lnTo>
                  <a:pt x="887661" y="2689482"/>
                </a:lnTo>
                <a:lnTo>
                  <a:pt x="817357" y="2699165"/>
                </a:lnTo>
                <a:lnTo>
                  <a:pt x="744175" y="2707967"/>
                </a:lnTo>
                <a:lnTo>
                  <a:pt x="668054" y="2715864"/>
                </a:lnTo>
                <a:lnTo>
                  <a:pt x="588936" y="2722836"/>
                </a:lnTo>
                <a:lnTo>
                  <a:pt x="506759" y="2728858"/>
                </a:lnTo>
                <a:lnTo>
                  <a:pt x="421463" y="2733910"/>
                </a:lnTo>
                <a:lnTo>
                  <a:pt x="332990" y="2737969"/>
                </a:lnTo>
                <a:lnTo>
                  <a:pt x="241278" y="2741012"/>
                </a:lnTo>
                <a:lnTo>
                  <a:pt x="146267" y="2743017"/>
                </a:lnTo>
              </a:path>
            </a:pathLst>
          </a:custGeom>
          <a:ln w="32665">
            <a:solidFill>
              <a:srgbClr val="0102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78">
            <a:extLst>
              <a:ext uri="{FF2B5EF4-FFF2-40B4-BE49-F238E27FC236}">
                <a16:creationId xmlns:a16="http://schemas.microsoft.com/office/drawing/2014/main" id="{11484435-D83B-4A4F-B597-89D49B1357BD}"/>
              </a:ext>
            </a:extLst>
          </p:cNvPr>
          <p:cNvSpPr/>
          <p:nvPr/>
        </p:nvSpPr>
        <p:spPr>
          <a:xfrm>
            <a:off x="4965196" y="5597401"/>
            <a:ext cx="193259" cy="188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79">
            <a:extLst>
              <a:ext uri="{FF2B5EF4-FFF2-40B4-BE49-F238E27FC236}">
                <a16:creationId xmlns:a16="http://schemas.microsoft.com/office/drawing/2014/main" id="{AE2A8AFC-D2F9-4C22-8E2A-6966509D548E}"/>
              </a:ext>
            </a:extLst>
          </p:cNvPr>
          <p:cNvSpPr/>
          <p:nvPr/>
        </p:nvSpPr>
        <p:spPr>
          <a:xfrm>
            <a:off x="4771936" y="2948395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258" y="0"/>
                </a:lnTo>
              </a:path>
            </a:pathLst>
          </a:custGeom>
          <a:ln w="32672">
            <a:solidFill>
              <a:srgbClr val="0102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object 180">
                <a:extLst>
                  <a:ext uri="{FF2B5EF4-FFF2-40B4-BE49-F238E27FC236}">
                    <a16:creationId xmlns:a16="http://schemas.microsoft.com/office/drawing/2014/main" id="{8E98BAE6-3985-4549-8F4E-A0B4065CD53C}"/>
                  </a:ext>
                </a:extLst>
              </p:cNvPr>
              <p:cNvSpPr txBox="1"/>
              <p:nvPr/>
            </p:nvSpPr>
            <p:spPr>
              <a:xfrm>
                <a:off x="2013656" y="5470659"/>
                <a:ext cx="2186043" cy="55015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pc="95" dirty="0" smtClean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𝑓</m:t>
                      </m:r>
                      <m:r>
                        <a:rPr lang="en-US" sz="3500" i="1" spc="95" dirty="0" smtClean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(</m:t>
                      </m:r>
                      <m:r>
                        <a:rPr lang="en-US" sz="3500" b="1" i="1" spc="95" dirty="0" smtClean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𝒙</m:t>
                      </m:r>
                      <m:r>
                        <a:rPr lang="en-US" sz="3500" i="1" spc="95" dirty="0" smtClean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) </m:t>
                      </m:r>
                      <m:r>
                        <a:rPr lang="en-US" sz="3500" i="1" spc="165" dirty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+</m:t>
                      </m:r>
                      <m:r>
                        <a:rPr lang="en-US" sz="3500" i="1" spc="-780" dirty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 </m:t>
                      </m:r>
                      <m:r>
                        <a:rPr lang="en-US" sz="3500" b="1" i="1" spc="-5" dirty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𝒙</m:t>
                      </m:r>
                    </m:oMath>
                  </m:oMathPara>
                </a14:m>
                <a:endParaRPr sz="3500" dirty="0">
                  <a:latin typeface="Tahoma"/>
                  <a:cs typeface="Tahoma"/>
                </a:endParaRPr>
              </a:p>
            </p:txBody>
          </p:sp>
        </mc:Choice>
        <mc:Fallback xmlns="">
          <p:sp>
            <p:nvSpPr>
              <p:cNvPr id="196" name="object 180">
                <a:extLst>
                  <a:ext uri="{FF2B5EF4-FFF2-40B4-BE49-F238E27FC236}">
                    <a16:creationId xmlns:a16="http://schemas.microsoft.com/office/drawing/2014/main" id="{8E98BAE6-3985-4549-8F4E-A0B4065CD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656" y="5470659"/>
                <a:ext cx="2186043" cy="55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object 181">
                <a:extLst>
                  <a:ext uri="{FF2B5EF4-FFF2-40B4-BE49-F238E27FC236}">
                    <a16:creationId xmlns:a16="http://schemas.microsoft.com/office/drawing/2014/main" id="{345C80C7-D259-4DF8-B75D-272F32CF034E}"/>
                  </a:ext>
                </a:extLst>
              </p:cNvPr>
              <p:cNvSpPr txBox="1"/>
              <p:nvPr/>
            </p:nvSpPr>
            <p:spPr>
              <a:xfrm>
                <a:off x="4154248" y="2514852"/>
                <a:ext cx="294640" cy="55816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1" i="1" spc="-5" dirty="0" smtClean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𝒙</m:t>
                      </m:r>
                    </m:oMath>
                  </m:oMathPara>
                </a14:m>
                <a:endParaRPr sz="3500" dirty="0">
                  <a:latin typeface="Tahoma"/>
                  <a:cs typeface="Tahoma"/>
                </a:endParaRPr>
              </a:p>
            </p:txBody>
          </p:sp>
        </mc:Choice>
        <mc:Fallback xmlns="">
          <p:sp>
            <p:nvSpPr>
              <p:cNvPr id="197" name="object 181">
                <a:extLst>
                  <a:ext uri="{FF2B5EF4-FFF2-40B4-BE49-F238E27FC236}">
                    <a16:creationId xmlns:a16="http://schemas.microsoft.com/office/drawing/2014/main" id="{345C80C7-D259-4DF8-B75D-272F32CF0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248" y="2514852"/>
                <a:ext cx="294640" cy="558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object 182">
                <a:extLst>
                  <a:ext uri="{FF2B5EF4-FFF2-40B4-BE49-F238E27FC236}">
                    <a16:creationId xmlns:a16="http://schemas.microsoft.com/office/drawing/2014/main" id="{3D0E8590-E824-45E9-A73B-DEF750467733}"/>
                  </a:ext>
                </a:extLst>
              </p:cNvPr>
              <p:cNvSpPr txBox="1"/>
              <p:nvPr/>
            </p:nvSpPr>
            <p:spPr>
              <a:xfrm>
                <a:off x="2013656" y="3887119"/>
                <a:ext cx="956944" cy="55816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pc="370" dirty="0" smtClean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𝑓</m:t>
                      </m:r>
                      <m:r>
                        <a:rPr lang="en-US" sz="3500" i="1" spc="10" dirty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(</m:t>
                      </m:r>
                      <m:r>
                        <a:rPr lang="en-US" sz="3500" b="1" i="1" spc="-10" dirty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𝒙</m:t>
                      </m:r>
                      <m:r>
                        <a:rPr lang="en-US" sz="3500" i="1" spc="10" dirty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)</m:t>
                      </m:r>
                    </m:oMath>
                  </m:oMathPara>
                </a14:m>
                <a:endParaRPr sz="3500" dirty="0">
                  <a:latin typeface="Tahoma"/>
                  <a:cs typeface="Tahoma"/>
                </a:endParaRPr>
              </a:p>
            </p:txBody>
          </p:sp>
        </mc:Choice>
        <mc:Fallback xmlns="">
          <p:sp>
            <p:nvSpPr>
              <p:cNvPr id="198" name="object 182">
                <a:extLst>
                  <a:ext uri="{FF2B5EF4-FFF2-40B4-BE49-F238E27FC236}">
                    <a16:creationId xmlns:a16="http://schemas.microsoft.com/office/drawing/2014/main" id="{3D0E8590-E824-45E9-A73B-DEF750467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656" y="3887119"/>
                <a:ext cx="956944" cy="558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object 183">
                <a:extLst>
                  <a:ext uri="{FF2B5EF4-FFF2-40B4-BE49-F238E27FC236}">
                    <a16:creationId xmlns:a16="http://schemas.microsoft.com/office/drawing/2014/main" id="{B96BE644-94F4-42F2-A615-AEB6DF82F5A7}"/>
                  </a:ext>
                </a:extLst>
              </p:cNvPr>
              <p:cNvSpPr txBox="1"/>
              <p:nvPr/>
            </p:nvSpPr>
            <p:spPr>
              <a:xfrm>
                <a:off x="7177574" y="4040043"/>
                <a:ext cx="1253490" cy="1173480"/>
              </a:xfrm>
              <a:prstGeom prst="rect">
                <a:avLst/>
              </a:prstGeom>
            </p:spPr>
            <p:txBody>
              <a:bodyPr vert="horz" wrap="square" lIns="0" tIns="88265" rIns="0" bIns="0" rtlCol="0">
                <a:spAutoFit/>
              </a:bodyPr>
              <a:lstStyle/>
              <a:p>
                <a:pPr marR="55880" algn="ctr">
                  <a:lnSpc>
                    <a:spcPct val="100000"/>
                  </a:lnSpc>
                  <a:spcBef>
                    <a:spcPts val="6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1" i="1" spc="-5" dirty="0" smtClean="0">
                          <a:solidFill>
                            <a:srgbClr val="231F2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𝒙</m:t>
                      </m:r>
                    </m:oMath>
                  </m:oMathPara>
                </a14:m>
                <a:endParaRPr sz="3500" dirty="0">
                  <a:latin typeface="Tahoma"/>
                  <a:cs typeface="Tahoma"/>
                </a:endParaRPr>
              </a:p>
              <a:p>
                <a:pPr algn="ctr">
                  <a:lnSpc>
                    <a:spcPct val="100000"/>
                  </a:lnSpc>
                  <a:spcBef>
                    <a:spcPts val="570"/>
                  </a:spcBef>
                </a:pPr>
                <a:r>
                  <a:rPr sz="3050" spc="35" dirty="0">
                    <a:solidFill>
                      <a:srgbClr val="010202"/>
                    </a:solidFill>
                    <a:latin typeface="Calibri"/>
                    <a:cs typeface="Calibri"/>
                  </a:rPr>
                  <a:t>i</a:t>
                </a:r>
                <a:r>
                  <a:rPr sz="3050" spc="-5" dirty="0">
                    <a:solidFill>
                      <a:srgbClr val="010202"/>
                    </a:solidFill>
                    <a:latin typeface="Calibri"/>
                    <a:cs typeface="Calibri"/>
                  </a:rPr>
                  <a:t>d</a:t>
                </a:r>
                <a:r>
                  <a:rPr sz="3050" dirty="0">
                    <a:solidFill>
                      <a:srgbClr val="010202"/>
                    </a:solidFill>
                    <a:latin typeface="Calibri"/>
                    <a:cs typeface="Calibri"/>
                  </a:rPr>
                  <a:t>e</a:t>
                </a:r>
                <a:r>
                  <a:rPr sz="3050" spc="40" dirty="0">
                    <a:solidFill>
                      <a:srgbClr val="010202"/>
                    </a:solidFill>
                    <a:latin typeface="Calibri"/>
                    <a:cs typeface="Calibri"/>
                  </a:rPr>
                  <a:t>n</a:t>
                </a:r>
                <a:r>
                  <a:rPr sz="3050" dirty="0">
                    <a:solidFill>
                      <a:srgbClr val="010202"/>
                    </a:solidFill>
                    <a:latin typeface="Calibri"/>
                    <a:cs typeface="Calibri"/>
                  </a:rPr>
                  <a:t>t</a:t>
                </a:r>
                <a:r>
                  <a:rPr sz="3050" spc="-5" dirty="0">
                    <a:solidFill>
                      <a:srgbClr val="010202"/>
                    </a:solidFill>
                    <a:latin typeface="Calibri"/>
                    <a:cs typeface="Calibri"/>
                  </a:rPr>
                  <a:t>i</a:t>
                </a:r>
                <a:r>
                  <a:rPr sz="3050" dirty="0">
                    <a:solidFill>
                      <a:srgbClr val="010202"/>
                    </a:solidFill>
                    <a:latin typeface="Calibri"/>
                    <a:cs typeface="Calibri"/>
                  </a:rPr>
                  <a:t>t</a:t>
                </a:r>
                <a:r>
                  <a:rPr sz="3050" spc="15" dirty="0">
                    <a:solidFill>
                      <a:srgbClr val="010202"/>
                    </a:solidFill>
                    <a:latin typeface="Calibri"/>
                    <a:cs typeface="Calibri"/>
                  </a:rPr>
                  <a:t>y</a:t>
                </a:r>
                <a:endParaRPr sz="305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9" name="object 183">
                <a:extLst>
                  <a:ext uri="{FF2B5EF4-FFF2-40B4-BE49-F238E27FC236}">
                    <a16:creationId xmlns:a16="http://schemas.microsoft.com/office/drawing/2014/main" id="{B96BE644-94F4-42F2-A615-AEB6DF82F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74" y="4040043"/>
                <a:ext cx="1253490" cy="1173480"/>
              </a:xfrm>
              <a:prstGeom prst="rect">
                <a:avLst/>
              </a:prstGeom>
              <a:blipFill>
                <a:blip r:embed="rId7"/>
                <a:stretch>
                  <a:fillRect l="-17961" r="-17961" b="-19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13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0841-B50B-466B-83A9-8FC0CA65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Block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1D16B-9A93-4D8E-B1D7-340311D4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79E57B5-5F63-4671-9009-2C93F2CD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54" y="1828007"/>
            <a:ext cx="6923104" cy="43489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344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71A9-CA68-4368-A6C4-AD6AE0D60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9E77-7BAF-4959-A9B7-2B06D401F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okeh_plot (2).png">
            <a:extLst>
              <a:ext uri="{FF2B5EF4-FFF2-40B4-BE49-F238E27FC236}">
                <a16:creationId xmlns:a16="http://schemas.microsoft.com/office/drawing/2014/main" id="{3D8AEFF7-E888-4C46-93CE-9D79BA55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87" y="1088637"/>
            <a:ext cx="5290323" cy="529032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sNet 152">
            <a:extLst>
              <a:ext uri="{FF2B5EF4-FFF2-40B4-BE49-F238E27FC236}">
                <a16:creationId xmlns:a16="http://schemas.microsoft.com/office/drawing/2014/main" id="{13B293D1-F5BC-4DBB-A252-9119EE091967}"/>
              </a:ext>
            </a:extLst>
          </p:cNvPr>
          <p:cNvSpPr/>
          <p:nvPr/>
        </p:nvSpPr>
        <p:spPr>
          <a:xfrm>
            <a:off x="1735978" y="1690688"/>
            <a:ext cx="1614051" cy="953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3938" y="9344"/>
                </a:lnTo>
                <a:lnTo>
                  <a:pt x="789" y="9344"/>
                </a:lnTo>
                <a:cubicBezTo>
                  <a:pt x="354" y="9344"/>
                  <a:pt x="0" y="10000"/>
                  <a:pt x="0" y="10806"/>
                </a:cubicBezTo>
                <a:lnTo>
                  <a:pt x="0" y="20149"/>
                </a:lnTo>
                <a:cubicBezTo>
                  <a:pt x="0" y="20955"/>
                  <a:pt x="354" y="21600"/>
                  <a:pt x="789" y="21600"/>
                </a:cubicBezTo>
                <a:lnTo>
                  <a:pt x="20817" y="21600"/>
                </a:lnTo>
                <a:cubicBezTo>
                  <a:pt x="21252" y="21600"/>
                  <a:pt x="21600" y="20955"/>
                  <a:pt x="21600" y="20149"/>
                </a:cubicBezTo>
                <a:lnTo>
                  <a:pt x="21600" y="10806"/>
                </a:lnTo>
                <a:cubicBezTo>
                  <a:pt x="21600" y="10000"/>
                  <a:pt x="21252" y="9344"/>
                  <a:pt x="20817" y="9344"/>
                </a:cubicBezTo>
                <a:lnTo>
                  <a:pt x="16003" y="9344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>
            <a:lvl1pPr>
              <a:spcBef>
                <a:spcPts val="9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sz="2400" dirty="0" err="1"/>
              <a:t>ResNet</a:t>
            </a:r>
            <a:r>
              <a:rPr sz="2400" dirty="0"/>
              <a:t> 152</a:t>
            </a:r>
          </a:p>
        </p:txBody>
      </p:sp>
    </p:spTree>
    <p:extLst>
      <p:ext uri="{BB962C8B-B14F-4D97-AF65-F5344CB8AC3E}">
        <p14:creationId xmlns:p14="http://schemas.microsoft.com/office/powerpoint/2010/main" val="730229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6F22-4166-44FA-99D7-20ADAB65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/>
              <a:t>Winners </a:t>
            </a:r>
            <a:r>
              <a:rPr lang="en-US" spc="245" dirty="0"/>
              <a:t>of </a:t>
            </a:r>
            <a:r>
              <a:rPr lang="en-US" spc="130" dirty="0"/>
              <a:t>the </a:t>
            </a:r>
            <a:r>
              <a:rPr lang="en-US" spc="160" dirty="0"/>
              <a:t>ImageNet</a:t>
            </a:r>
            <a:r>
              <a:rPr lang="en-US" spc="850" dirty="0"/>
              <a:t> </a:t>
            </a:r>
            <a:r>
              <a:rPr lang="en-US" spc="170" dirty="0"/>
              <a:t>Challenge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FD554-03B0-4B79-9032-7592F4326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932FE4-0C8E-416E-9B34-C29422D0CBEA}"/>
              </a:ext>
            </a:extLst>
          </p:cNvPr>
          <p:cNvSpPr/>
          <p:nvPr/>
        </p:nvSpPr>
        <p:spPr>
          <a:xfrm>
            <a:off x="3351073" y="1895272"/>
            <a:ext cx="7821390" cy="4153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F700F1A-B77B-4FC6-8439-AF3E1705DFF9}"/>
              </a:ext>
            </a:extLst>
          </p:cNvPr>
          <p:cNvSpPr txBox="1"/>
          <p:nvPr/>
        </p:nvSpPr>
        <p:spPr>
          <a:xfrm>
            <a:off x="663677" y="5015099"/>
            <a:ext cx="289115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60"/>
              </a:spcBef>
            </a:pPr>
            <a:r>
              <a:rPr sz="2800" b="1" spc="-10" dirty="0">
                <a:latin typeface="Calibri"/>
                <a:cs typeface="Calibri"/>
              </a:rPr>
              <a:t>top-5 error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1E16B2-16AE-4091-8769-4476660F7876}"/>
              </a:ext>
            </a:extLst>
          </p:cNvPr>
          <p:cNvSpPr txBox="1"/>
          <p:nvPr/>
        </p:nvSpPr>
        <p:spPr>
          <a:xfrm>
            <a:off x="663677" y="2273708"/>
            <a:ext cx="289115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60"/>
              </a:spcBef>
            </a:pPr>
            <a:r>
              <a:rPr sz="2800" b="1" spc="-5" dirty="0">
                <a:latin typeface="Calibri"/>
                <a:cs typeface="Calibri"/>
              </a:rPr>
              <a:t>number of</a:t>
            </a:r>
            <a:r>
              <a:rPr sz="2800" b="1" spc="-20" dirty="0">
                <a:latin typeface="Calibri"/>
                <a:cs typeface="Calibri"/>
              </a:rPr>
              <a:t> layers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2534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622E-A6B2-44C4-BCC6-E15634C3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65" dirty="0"/>
              <a:t>Classification </a:t>
            </a:r>
            <a:r>
              <a:rPr lang="en-US" spc="30" dirty="0"/>
              <a:t>Error: </a:t>
            </a:r>
            <a:r>
              <a:rPr lang="en-US" spc="114" dirty="0"/>
              <a:t>Top-1 </a:t>
            </a:r>
            <a:r>
              <a:rPr lang="en-US" spc="265" dirty="0"/>
              <a:t>vs.</a:t>
            </a:r>
            <a:r>
              <a:rPr lang="en-US" spc="105" dirty="0"/>
              <a:t> </a:t>
            </a:r>
            <a:r>
              <a:rPr lang="en-US" spc="114" dirty="0"/>
              <a:t>Top-5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147F-0F39-49DB-A7F8-98CAEACA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D8FDC17-C29E-45D9-A1A3-43C2FDDCDB88}"/>
              </a:ext>
            </a:extLst>
          </p:cNvPr>
          <p:cNvSpPr/>
          <p:nvPr/>
        </p:nvSpPr>
        <p:spPr>
          <a:xfrm>
            <a:off x="553495" y="1932281"/>
            <a:ext cx="3363175" cy="3115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41AE142-05E6-4E07-A170-7D287A322703}"/>
              </a:ext>
            </a:extLst>
          </p:cNvPr>
          <p:cNvSpPr txBox="1"/>
          <p:nvPr/>
        </p:nvSpPr>
        <p:spPr>
          <a:xfrm>
            <a:off x="553496" y="5409150"/>
            <a:ext cx="336359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7620" rIns="0" bIns="0" rtlCol="0">
            <a:spAutoFit/>
          </a:bodyPr>
          <a:lstStyle/>
          <a:p>
            <a:pPr marL="631825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alibri"/>
                <a:cs typeface="Calibri"/>
              </a:rPr>
              <a:t>Label: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“</a:t>
            </a:r>
            <a:r>
              <a:rPr sz="2800" b="1" spc="-10" dirty="0">
                <a:solidFill>
                  <a:srgbClr val="F80545"/>
                </a:solidFill>
                <a:latin typeface="Courier New"/>
                <a:cs typeface="Courier New"/>
              </a:rPr>
              <a:t>wolf</a:t>
            </a:r>
            <a:r>
              <a:rPr sz="2800" b="1" spc="-1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AE1ADF7-8246-4306-B8AF-A119F3FC20D8}"/>
              </a:ext>
            </a:extLst>
          </p:cNvPr>
          <p:cNvSpPr/>
          <p:nvPr/>
        </p:nvSpPr>
        <p:spPr>
          <a:xfrm>
            <a:off x="3999948" y="3499138"/>
            <a:ext cx="18415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7E4C5B0-CD6F-4BFC-A7C3-26C53F3809AD}"/>
              </a:ext>
            </a:extLst>
          </p:cNvPr>
          <p:cNvSpPr/>
          <p:nvPr/>
        </p:nvSpPr>
        <p:spPr>
          <a:xfrm>
            <a:off x="4081883" y="3560589"/>
            <a:ext cx="1681316" cy="280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6306CE0-29BF-4F35-9D29-AD8C6D8AB340}"/>
              </a:ext>
            </a:extLst>
          </p:cNvPr>
          <p:cNvSpPr txBox="1"/>
          <p:nvPr/>
        </p:nvSpPr>
        <p:spPr>
          <a:xfrm>
            <a:off x="4140876" y="3037369"/>
            <a:ext cx="143065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60"/>
              </a:spcBef>
            </a:pPr>
            <a:r>
              <a:rPr sz="2800" spc="-15" dirty="0">
                <a:latin typeface="Calibri"/>
                <a:cs typeface="Calibri"/>
              </a:rPr>
              <a:t>ConvNet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A75A3F7-F4D6-469F-90EA-D4AEBBE0E1F4}"/>
              </a:ext>
            </a:extLst>
          </p:cNvPr>
          <p:cNvSpPr txBox="1"/>
          <p:nvPr/>
        </p:nvSpPr>
        <p:spPr>
          <a:xfrm>
            <a:off x="5935348" y="2154443"/>
            <a:ext cx="1407160" cy="37465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husky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80545"/>
                </a:solidFill>
                <a:latin typeface="Courier New"/>
                <a:cs typeface="Courier New"/>
              </a:rPr>
              <a:t>wolf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dog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fox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snow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fur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forest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BF9C4C2-E68C-4067-819D-EE6461244DD1}"/>
              </a:ext>
            </a:extLst>
          </p:cNvPr>
          <p:cNvSpPr/>
          <p:nvPr/>
        </p:nvSpPr>
        <p:spPr>
          <a:xfrm>
            <a:off x="7459269" y="2436532"/>
            <a:ext cx="1238863" cy="22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C65775-3A8C-4975-8B1D-37852769CD7C}"/>
              </a:ext>
            </a:extLst>
          </p:cNvPr>
          <p:cNvSpPr/>
          <p:nvPr/>
        </p:nvSpPr>
        <p:spPr>
          <a:xfrm>
            <a:off x="7459269" y="2436532"/>
            <a:ext cx="1238885" cy="224790"/>
          </a:xfrm>
          <a:custGeom>
            <a:avLst/>
            <a:gdLst/>
            <a:ahLst/>
            <a:cxnLst/>
            <a:rect l="l" t="t" r="r" b="b"/>
            <a:pathLst>
              <a:path w="1238884" h="224789">
                <a:moveTo>
                  <a:pt x="0" y="0"/>
                </a:moveTo>
                <a:lnTo>
                  <a:pt x="1238864" y="0"/>
                </a:lnTo>
                <a:lnTo>
                  <a:pt x="1238864" y="224400"/>
                </a:lnTo>
                <a:lnTo>
                  <a:pt x="0" y="224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10DE976-30DD-48BF-8390-2242A53EE302}"/>
              </a:ext>
            </a:extLst>
          </p:cNvPr>
          <p:cNvSpPr/>
          <p:nvPr/>
        </p:nvSpPr>
        <p:spPr>
          <a:xfrm>
            <a:off x="7459269" y="2966793"/>
            <a:ext cx="594851" cy="2340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EAC2761-01B7-4BC9-A4DE-DB52DF534C3F}"/>
              </a:ext>
            </a:extLst>
          </p:cNvPr>
          <p:cNvSpPr/>
          <p:nvPr/>
        </p:nvSpPr>
        <p:spPr>
          <a:xfrm>
            <a:off x="7459269" y="2966793"/>
            <a:ext cx="594995" cy="234315"/>
          </a:xfrm>
          <a:custGeom>
            <a:avLst/>
            <a:gdLst/>
            <a:ahLst/>
            <a:cxnLst/>
            <a:rect l="l" t="t" r="r" b="b"/>
            <a:pathLst>
              <a:path w="594995" h="234314">
                <a:moveTo>
                  <a:pt x="0" y="0"/>
                </a:moveTo>
                <a:lnTo>
                  <a:pt x="594852" y="0"/>
                </a:lnTo>
                <a:lnTo>
                  <a:pt x="594852" y="234052"/>
                </a:lnTo>
                <a:lnTo>
                  <a:pt x="0" y="2340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0EA9B73-82A8-4B38-A843-8617A0AEC5D1}"/>
              </a:ext>
            </a:extLst>
          </p:cNvPr>
          <p:cNvSpPr/>
          <p:nvPr/>
        </p:nvSpPr>
        <p:spPr>
          <a:xfrm>
            <a:off x="7459269" y="3501878"/>
            <a:ext cx="457196" cy="2292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12DB60C-95FA-4E5D-AEF5-604803867E56}"/>
              </a:ext>
            </a:extLst>
          </p:cNvPr>
          <p:cNvSpPr/>
          <p:nvPr/>
        </p:nvSpPr>
        <p:spPr>
          <a:xfrm>
            <a:off x="7459269" y="3501878"/>
            <a:ext cx="457200" cy="229235"/>
          </a:xfrm>
          <a:custGeom>
            <a:avLst/>
            <a:gdLst/>
            <a:ahLst/>
            <a:cxnLst/>
            <a:rect l="l" t="t" r="r" b="b"/>
            <a:pathLst>
              <a:path w="457200" h="229235">
                <a:moveTo>
                  <a:pt x="0" y="0"/>
                </a:moveTo>
                <a:lnTo>
                  <a:pt x="457197" y="0"/>
                </a:lnTo>
                <a:lnTo>
                  <a:pt x="457197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F079F9B-2B93-43E1-8D4C-2D99DC3BC20B}"/>
              </a:ext>
            </a:extLst>
          </p:cNvPr>
          <p:cNvSpPr/>
          <p:nvPr/>
        </p:nvSpPr>
        <p:spPr>
          <a:xfrm>
            <a:off x="7459269" y="4032139"/>
            <a:ext cx="191728" cy="2292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5DB5966-B9B6-4FE7-B897-4A23B3F6E2C1}"/>
              </a:ext>
            </a:extLst>
          </p:cNvPr>
          <p:cNvSpPr/>
          <p:nvPr/>
        </p:nvSpPr>
        <p:spPr>
          <a:xfrm>
            <a:off x="7459269" y="4032139"/>
            <a:ext cx="191770" cy="229235"/>
          </a:xfrm>
          <a:custGeom>
            <a:avLst/>
            <a:gdLst/>
            <a:ahLst/>
            <a:cxnLst/>
            <a:rect l="l" t="t" r="r" b="b"/>
            <a:pathLst>
              <a:path w="191770" h="229235">
                <a:moveTo>
                  <a:pt x="0" y="0"/>
                </a:moveTo>
                <a:lnTo>
                  <a:pt x="191729" y="0"/>
                </a:lnTo>
                <a:lnTo>
                  <a:pt x="19172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8F06C45-B4D1-4439-93DB-9D2AD5EE9549}"/>
              </a:ext>
            </a:extLst>
          </p:cNvPr>
          <p:cNvSpPr/>
          <p:nvPr/>
        </p:nvSpPr>
        <p:spPr>
          <a:xfrm>
            <a:off x="7459269" y="4562398"/>
            <a:ext cx="45718" cy="2292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ED373BF-918B-4319-A3CC-31C0BC1B6138}"/>
              </a:ext>
            </a:extLst>
          </p:cNvPr>
          <p:cNvSpPr/>
          <p:nvPr/>
        </p:nvSpPr>
        <p:spPr>
          <a:xfrm>
            <a:off x="7459269" y="4562398"/>
            <a:ext cx="45720" cy="229235"/>
          </a:xfrm>
          <a:custGeom>
            <a:avLst/>
            <a:gdLst/>
            <a:ahLst/>
            <a:cxnLst/>
            <a:rect l="l" t="t" r="r" b="b"/>
            <a:pathLst>
              <a:path w="45720" h="229235">
                <a:moveTo>
                  <a:pt x="0" y="0"/>
                </a:moveTo>
                <a:lnTo>
                  <a:pt x="45719" y="0"/>
                </a:lnTo>
                <a:lnTo>
                  <a:pt x="4571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71781ED-1A37-46B3-AD33-08B8F860CB5D}"/>
              </a:ext>
            </a:extLst>
          </p:cNvPr>
          <p:cNvSpPr/>
          <p:nvPr/>
        </p:nvSpPr>
        <p:spPr>
          <a:xfrm>
            <a:off x="7459269" y="5092658"/>
            <a:ext cx="45718" cy="2292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B53DBBB-1258-497C-93E3-E078FBBD5D2B}"/>
              </a:ext>
            </a:extLst>
          </p:cNvPr>
          <p:cNvSpPr/>
          <p:nvPr/>
        </p:nvSpPr>
        <p:spPr>
          <a:xfrm>
            <a:off x="7459269" y="5092658"/>
            <a:ext cx="45720" cy="229235"/>
          </a:xfrm>
          <a:custGeom>
            <a:avLst/>
            <a:gdLst/>
            <a:ahLst/>
            <a:cxnLst/>
            <a:rect l="l" t="t" r="r" b="b"/>
            <a:pathLst>
              <a:path w="45720" h="229235">
                <a:moveTo>
                  <a:pt x="0" y="0"/>
                </a:moveTo>
                <a:lnTo>
                  <a:pt x="45719" y="0"/>
                </a:lnTo>
                <a:lnTo>
                  <a:pt x="4571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72F5E6B-5C5C-40CF-AD26-7C0AAEE59AA2}"/>
              </a:ext>
            </a:extLst>
          </p:cNvPr>
          <p:cNvSpPr/>
          <p:nvPr/>
        </p:nvSpPr>
        <p:spPr>
          <a:xfrm>
            <a:off x="7459269" y="5622918"/>
            <a:ext cx="45718" cy="2292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EA492F2-E2A8-4C92-8F1E-76DFB623D925}"/>
              </a:ext>
            </a:extLst>
          </p:cNvPr>
          <p:cNvSpPr/>
          <p:nvPr/>
        </p:nvSpPr>
        <p:spPr>
          <a:xfrm>
            <a:off x="7459269" y="5622918"/>
            <a:ext cx="45720" cy="229235"/>
          </a:xfrm>
          <a:custGeom>
            <a:avLst/>
            <a:gdLst/>
            <a:ahLst/>
            <a:cxnLst/>
            <a:rect l="l" t="t" r="r" b="b"/>
            <a:pathLst>
              <a:path w="45720" h="229235">
                <a:moveTo>
                  <a:pt x="0" y="0"/>
                </a:moveTo>
                <a:lnTo>
                  <a:pt x="45719" y="0"/>
                </a:lnTo>
                <a:lnTo>
                  <a:pt x="4571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DD0A04C-5991-4BA8-BF36-80DA6570255C}"/>
              </a:ext>
            </a:extLst>
          </p:cNvPr>
          <p:cNvSpPr txBox="1"/>
          <p:nvPr/>
        </p:nvSpPr>
        <p:spPr>
          <a:xfrm>
            <a:off x="8791623" y="2154443"/>
            <a:ext cx="756285" cy="37465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5" dirty="0">
                <a:latin typeface="Courier New"/>
                <a:cs typeface="Courier New"/>
              </a:rPr>
              <a:t>0.50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0.20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0.18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0.08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5" dirty="0">
                <a:latin typeface="Courier New"/>
                <a:cs typeface="Courier New"/>
              </a:rPr>
              <a:t>0.01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0.01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0.01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E20820E-02A1-4F71-85D4-3F63EAE209FD}"/>
              </a:ext>
            </a:extLst>
          </p:cNvPr>
          <p:cNvSpPr txBox="1"/>
          <p:nvPr/>
        </p:nvSpPr>
        <p:spPr>
          <a:xfrm>
            <a:off x="6238150" y="6176963"/>
            <a:ext cx="740410" cy="5480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620"/>
              </a:lnSpc>
            </a:pPr>
            <a:r>
              <a:rPr sz="4800" dirty="0">
                <a:latin typeface="Cambria Math"/>
                <a:cs typeface="Cambria Math"/>
              </a:rPr>
              <a:t>⋯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AEFACD7-5207-4D1C-A819-0C8AC69ABBC1}"/>
              </a:ext>
            </a:extLst>
          </p:cNvPr>
          <p:cNvSpPr txBox="1"/>
          <p:nvPr/>
        </p:nvSpPr>
        <p:spPr>
          <a:xfrm>
            <a:off x="5969677" y="1762505"/>
            <a:ext cx="1165225" cy="4622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60"/>
              </a:spcBef>
            </a:pPr>
            <a:r>
              <a:rPr sz="2400" spc="-5" dirty="0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2C3241A8-FB2D-4559-851E-5B95E548AAFB}"/>
              </a:ext>
            </a:extLst>
          </p:cNvPr>
          <p:cNvSpPr txBox="1"/>
          <p:nvPr/>
        </p:nvSpPr>
        <p:spPr>
          <a:xfrm>
            <a:off x="7407653" y="1762505"/>
            <a:ext cx="2323465" cy="4622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60"/>
              </a:spcBef>
            </a:pPr>
            <a:r>
              <a:rPr sz="2400" spc="-10" dirty="0">
                <a:latin typeface="Calibri"/>
                <a:cs typeface="Calibri"/>
              </a:rPr>
              <a:t>pred.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probability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92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622E-A6B2-44C4-BCC6-E15634C3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65" dirty="0"/>
              <a:t>Classification </a:t>
            </a:r>
            <a:r>
              <a:rPr lang="en-US" spc="30" dirty="0"/>
              <a:t>Error: </a:t>
            </a:r>
            <a:r>
              <a:rPr lang="en-US" spc="114" dirty="0"/>
              <a:t>Top-1 </a:t>
            </a:r>
            <a:r>
              <a:rPr lang="en-US" spc="265" dirty="0"/>
              <a:t>vs.</a:t>
            </a:r>
            <a:r>
              <a:rPr lang="en-US" spc="105" dirty="0"/>
              <a:t> </a:t>
            </a:r>
            <a:r>
              <a:rPr lang="en-US" spc="114" dirty="0"/>
              <a:t>Top-5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147F-0F39-49DB-A7F8-98CAEACA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D8FDC17-C29E-45D9-A1A3-43C2FDDCDB88}"/>
              </a:ext>
            </a:extLst>
          </p:cNvPr>
          <p:cNvSpPr/>
          <p:nvPr/>
        </p:nvSpPr>
        <p:spPr>
          <a:xfrm>
            <a:off x="553495" y="1932281"/>
            <a:ext cx="3363175" cy="3115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41AE142-05E6-4E07-A170-7D287A322703}"/>
              </a:ext>
            </a:extLst>
          </p:cNvPr>
          <p:cNvSpPr txBox="1"/>
          <p:nvPr/>
        </p:nvSpPr>
        <p:spPr>
          <a:xfrm>
            <a:off x="553496" y="5409150"/>
            <a:ext cx="336359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7620" rIns="0" bIns="0" rtlCol="0">
            <a:spAutoFit/>
          </a:bodyPr>
          <a:lstStyle/>
          <a:p>
            <a:pPr marL="631825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alibri"/>
                <a:cs typeface="Calibri"/>
              </a:rPr>
              <a:t>Label: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“</a:t>
            </a:r>
            <a:r>
              <a:rPr sz="2800" b="1" spc="-10" dirty="0">
                <a:solidFill>
                  <a:srgbClr val="F80545"/>
                </a:solidFill>
                <a:latin typeface="Courier New"/>
                <a:cs typeface="Courier New"/>
              </a:rPr>
              <a:t>wolf</a:t>
            </a:r>
            <a:r>
              <a:rPr sz="2800" b="1" spc="-1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AE1ADF7-8246-4306-B8AF-A119F3FC20D8}"/>
              </a:ext>
            </a:extLst>
          </p:cNvPr>
          <p:cNvSpPr/>
          <p:nvPr/>
        </p:nvSpPr>
        <p:spPr>
          <a:xfrm>
            <a:off x="3999948" y="3499138"/>
            <a:ext cx="18415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7E4C5B0-CD6F-4BFC-A7C3-26C53F3809AD}"/>
              </a:ext>
            </a:extLst>
          </p:cNvPr>
          <p:cNvSpPr/>
          <p:nvPr/>
        </p:nvSpPr>
        <p:spPr>
          <a:xfrm>
            <a:off x="4081883" y="3560589"/>
            <a:ext cx="1681316" cy="280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6306CE0-29BF-4F35-9D29-AD8C6D8AB340}"/>
              </a:ext>
            </a:extLst>
          </p:cNvPr>
          <p:cNvSpPr txBox="1"/>
          <p:nvPr/>
        </p:nvSpPr>
        <p:spPr>
          <a:xfrm>
            <a:off x="4140876" y="3037369"/>
            <a:ext cx="143065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60"/>
              </a:spcBef>
            </a:pPr>
            <a:r>
              <a:rPr sz="2800" spc="-15" dirty="0">
                <a:latin typeface="Calibri"/>
                <a:cs typeface="Calibri"/>
              </a:rPr>
              <a:t>ConvNet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A75A3F7-F4D6-469F-90EA-D4AEBBE0E1F4}"/>
              </a:ext>
            </a:extLst>
          </p:cNvPr>
          <p:cNvSpPr txBox="1"/>
          <p:nvPr/>
        </p:nvSpPr>
        <p:spPr>
          <a:xfrm>
            <a:off x="5935348" y="2154443"/>
            <a:ext cx="1407160" cy="37465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husky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80545"/>
                </a:solidFill>
                <a:latin typeface="Courier New"/>
                <a:cs typeface="Courier New"/>
              </a:rPr>
              <a:t>wolf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dog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fox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snow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fur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forest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BF9C4C2-E68C-4067-819D-EE6461244DD1}"/>
              </a:ext>
            </a:extLst>
          </p:cNvPr>
          <p:cNvSpPr/>
          <p:nvPr/>
        </p:nvSpPr>
        <p:spPr>
          <a:xfrm>
            <a:off x="7459269" y="2436532"/>
            <a:ext cx="1238863" cy="22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C65775-3A8C-4975-8B1D-37852769CD7C}"/>
              </a:ext>
            </a:extLst>
          </p:cNvPr>
          <p:cNvSpPr/>
          <p:nvPr/>
        </p:nvSpPr>
        <p:spPr>
          <a:xfrm>
            <a:off x="7459269" y="2436532"/>
            <a:ext cx="1238885" cy="224790"/>
          </a:xfrm>
          <a:custGeom>
            <a:avLst/>
            <a:gdLst/>
            <a:ahLst/>
            <a:cxnLst/>
            <a:rect l="l" t="t" r="r" b="b"/>
            <a:pathLst>
              <a:path w="1238884" h="224789">
                <a:moveTo>
                  <a:pt x="0" y="0"/>
                </a:moveTo>
                <a:lnTo>
                  <a:pt x="1238864" y="0"/>
                </a:lnTo>
                <a:lnTo>
                  <a:pt x="1238864" y="224400"/>
                </a:lnTo>
                <a:lnTo>
                  <a:pt x="0" y="224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10DE976-30DD-48BF-8390-2242A53EE302}"/>
              </a:ext>
            </a:extLst>
          </p:cNvPr>
          <p:cNvSpPr/>
          <p:nvPr/>
        </p:nvSpPr>
        <p:spPr>
          <a:xfrm>
            <a:off x="7459269" y="2966793"/>
            <a:ext cx="594851" cy="2340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EAC2761-01B7-4BC9-A4DE-DB52DF534C3F}"/>
              </a:ext>
            </a:extLst>
          </p:cNvPr>
          <p:cNvSpPr/>
          <p:nvPr/>
        </p:nvSpPr>
        <p:spPr>
          <a:xfrm>
            <a:off x="7459269" y="2966793"/>
            <a:ext cx="594995" cy="234315"/>
          </a:xfrm>
          <a:custGeom>
            <a:avLst/>
            <a:gdLst/>
            <a:ahLst/>
            <a:cxnLst/>
            <a:rect l="l" t="t" r="r" b="b"/>
            <a:pathLst>
              <a:path w="594995" h="234314">
                <a:moveTo>
                  <a:pt x="0" y="0"/>
                </a:moveTo>
                <a:lnTo>
                  <a:pt x="594852" y="0"/>
                </a:lnTo>
                <a:lnTo>
                  <a:pt x="594852" y="234052"/>
                </a:lnTo>
                <a:lnTo>
                  <a:pt x="0" y="2340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0EA9B73-82A8-4B38-A843-8617A0AEC5D1}"/>
              </a:ext>
            </a:extLst>
          </p:cNvPr>
          <p:cNvSpPr/>
          <p:nvPr/>
        </p:nvSpPr>
        <p:spPr>
          <a:xfrm>
            <a:off x="7459269" y="3501878"/>
            <a:ext cx="457196" cy="2292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12DB60C-95FA-4E5D-AEF5-604803867E56}"/>
              </a:ext>
            </a:extLst>
          </p:cNvPr>
          <p:cNvSpPr/>
          <p:nvPr/>
        </p:nvSpPr>
        <p:spPr>
          <a:xfrm>
            <a:off x="7459269" y="3501878"/>
            <a:ext cx="457200" cy="229235"/>
          </a:xfrm>
          <a:custGeom>
            <a:avLst/>
            <a:gdLst/>
            <a:ahLst/>
            <a:cxnLst/>
            <a:rect l="l" t="t" r="r" b="b"/>
            <a:pathLst>
              <a:path w="457200" h="229235">
                <a:moveTo>
                  <a:pt x="0" y="0"/>
                </a:moveTo>
                <a:lnTo>
                  <a:pt x="457197" y="0"/>
                </a:lnTo>
                <a:lnTo>
                  <a:pt x="457197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F079F9B-2B93-43E1-8D4C-2D99DC3BC20B}"/>
              </a:ext>
            </a:extLst>
          </p:cNvPr>
          <p:cNvSpPr/>
          <p:nvPr/>
        </p:nvSpPr>
        <p:spPr>
          <a:xfrm>
            <a:off x="7459269" y="4032139"/>
            <a:ext cx="191728" cy="2292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5DB5966-B9B6-4FE7-B897-4A23B3F6E2C1}"/>
              </a:ext>
            </a:extLst>
          </p:cNvPr>
          <p:cNvSpPr/>
          <p:nvPr/>
        </p:nvSpPr>
        <p:spPr>
          <a:xfrm>
            <a:off x="7459269" y="4032139"/>
            <a:ext cx="191770" cy="229235"/>
          </a:xfrm>
          <a:custGeom>
            <a:avLst/>
            <a:gdLst/>
            <a:ahLst/>
            <a:cxnLst/>
            <a:rect l="l" t="t" r="r" b="b"/>
            <a:pathLst>
              <a:path w="191770" h="229235">
                <a:moveTo>
                  <a:pt x="0" y="0"/>
                </a:moveTo>
                <a:lnTo>
                  <a:pt x="191729" y="0"/>
                </a:lnTo>
                <a:lnTo>
                  <a:pt x="19172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8F06C45-B4D1-4439-93DB-9D2AD5EE9549}"/>
              </a:ext>
            </a:extLst>
          </p:cNvPr>
          <p:cNvSpPr/>
          <p:nvPr/>
        </p:nvSpPr>
        <p:spPr>
          <a:xfrm>
            <a:off x="7459269" y="4562398"/>
            <a:ext cx="45718" cy="2292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ED373BF-918B-4319-A3CC-31C0BC1B6138}"/>
              </a:ext>
            </a:extLst>
          </p:cNvPr>
          <p:cNvSpPr/>
          <p:nvPr/>
        </p:nvSpPr>
        <p:spPr>
          <a:xfrm>
            <a:off x="7459269" y="4562398"/>
            <a:ext cx="45720" cy="229235"/>
          </a:xfrm>
          <a:custGeom>
            <a:avLst/>
            <a:gdLst/>
            <a:ahLst/>
            <a:cxnLst/>
            <a:rect l="l" t="t" r="r" b="b"/>
            <a:pathLst>
              <a:path w="45720" h="229235">
                <a:moveTo>
                  <a:pt x="0" y="0"/>
                </a:moveTo>
                <a:lnTo>
                  <a:pt x="45719" y="0"/>
                </a:lnTo>
                <a:lnTo>
                  <a:pt x="4571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71781ED-1A37-46B3-AD33-08B8F860CB5D}"/>
              </a:ext>
            </a:extLst>
          </p:cNvPr>
          <p:cNvSpPr/>
          <p:nvPr/>
        </p:nvSpPr>
        <p:spPr>
          <a:xfrm>
            <a:off x="7459269" y="5092658"/>
            <a:ext cx="45718" cy="2292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B53DBBB-1258-497C-93E3-E078FBBD5D2B}"/>
              </a:ext>
            </a:extLst>
          </p:cNvPr>
          <p:cNvSpPr/>
          <p:nvPr/>
        </p:nvSpPr>
        <p:spPr>
          <a:xfrm>
            <a:off x="7459269" y="5092658"/>
            <a:ext cx="45720" cy="229235"/>
          </a:xfrm>
          <a:custGeom>
            <a:avLst/>
            <a:gdLst/>
            <a:ahLst/>
            <a:cxnLst/>
            <a:rect l="l" t="t" r="r" b="b"/>
            <a:pathLst>
              <a:path w="45720" h="229235">
                <a:moveTo>
                  <a:pt x="0" y="0"/>
                </a:moveTo>
                <a:lnTo>
                  <a:pt x="45719" y="0"/>
                </a:lnTo>
                <a:lnTo>
                  <a:pt x="4571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72F5E6B-5C5C-40CF-AD26-7C0AAEE59AA2}"/>
              </a:ext>
            </a:extLst>
          </p:cNvPr>
          <p:cNvSpPr/>
          <p:nvPr/>
        </p:nvSpPr>
        <p:spPr>
          <a:xfrm>
            <a:off x="7459269" y="5622918"/>
            <a:ext cx="45718" cy="2292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EA492F2-E2A8-4C92-8F1E-76DFB623D925}"/>
              </a:ext>
            </a:extLst>
          </p:cNvPr>
          <p:cNvSpPr/>
          <p:nvPr/>
        </p:nvSpPr>
        <p:spPr>
          <a:xfrm>
            <a:off x="7459269" y="5622918"/>
            <a:ext cx="45720" cy="229235"/>
          </a:xfrm>
          <a:custGeom>
            <a:avLst/>
            <a:gdLst/>
            <a:ahLst/>
            <a:cxnLst/>
            <a:rect l="l" t="t" r="r" b="b"/>
            <a:pathLst>
              <a:path w="45720" h="229235">
                <a:moveTo>
                  <a:pt x="0" y="0"/>
                </a:moveTo>
                <a:lnTo>
                  <a:pt x="45719" y="0"/>
                </a:lnTo>
                <a:lnTo>
                  <a:pt x="4571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DD0A04C-5991-4BA8-BF36-80DA6570255C}"/>
              </a:ext>
            </a:extLst>
          </p:cNvPr>
          <p:cNvSpPr txBox="1"/>
          <p:nvPr/>
        </p:nvSpPr>
        <p:spPr>
          <a:xfrm>
            <a:off x="8791623" y="2154443"/>
            <a:ext cx="756285" cy="37465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5" dirty="0">
                <a:latin typeface="Courier New"/>
                <a:cs typeface="Courier New"/>
              </a:rPr>
              <a:t>0.50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0.20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0.18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0.08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5" dirty="0">
                <a:latin typeface="Courier New"/>
                <a:cs typeface="Courier New"/>
              </a:rPr>
              <a:t>0.01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0.01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0.01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E20820E-02A1-4F71-85D4-3F63EAE209FD}"/>
              </a:ext>
            </a:extLst>
          </p:cNvPr>
          <p:cNvSpPr txBox="1"/>
          <p:nvPr/>
        </p:nvSpPr>
        <p:spPr>
          <a:xfrm>
            <a:off x="6238150" y="6176963"/>
            <a:ext cx="740410" cy="5480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620"/>
              </a:lnSpc>
            </a:pPr>
            <a:r>
              <a:rPr sz="4800" dirty="0">
                <a:latin typeface="Cambria Math"/>
                <a:cs typeface="Cambria Math"/>
              </a:rPr>
              <a:t>⋯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AEFACD7-5207-4D1C-A819-0C8AC69ABBC1}"/>
              </a:ext>
            </a:extLst>
          </p:cNvPr>
          <p:cNvSpPr txBox="1"/>
          <p:nvPr/>
        </p:nvSpPr>
        <p:spPr>
          <a:xfrm>
            <a:off x="5969677" y="1762505"/>
            <a:ext cx="1165225" cy="4622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60"/>
              </a:spcBef>
            </a:pPr>
            <a:r>
              <a:rPr sz="2400" spc="-5" dirty="0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2C3241A8-FB2D-4559-851E-5B95E548AAFB}"/>
              </a:ext>
            </a:extLst>
          </p:cNvPr>
          <p:cNvSpPr txBox="1"/>
          <p:nvPr/>
        </p:nvSpPr>
        <p:spPr>
          <a:xfrm>
            <a:off x="7407653" y="1762505"/>
            <a:ext cx="2323465" cy="4622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60"/>
              </a:spcBef>
            </a:pPr>
            <a:r>
              <a:rPr sz="2400" spc="-10" dirty="0">
                <a:latin typeface="Calibri"/>
                <a:cs typeface="Calibri"/>
              </a:rPr>
              <a:t>pred.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probability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82662A20-3074-46B4-ABF9-19614C04961C}"/>
              </a:ext>
            </a:extLst>
          </p:cNvPr>
          <p:cNvSpPr txBox="1"/>
          <p:nvPr/>
        </p:nvSpPr>
        <p:spPr>
          <a:xfrm>
            <a:off x="4719484" y="5271519"/>
            <a:ext cx="7192009" cy="1200785"/>
          </a:xfrm>
          <a:prstGeom prst="rect">
            <a:avLst/>
          </a:prstGeom>
          <a:solidFill>
            <a:srgbClr val="FFF2CC"/>
          </a:solidFill>
          <a:ln w="28575">
            <a:solidFill>
              <a:srgbClr val="548235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334135" marR="923290" indent="-403860">
              <a:lnSpc>
                <a:spcPts val="4300"/>
              </a:lnSpc>
              <a:spcBef>
                <a:spcPts val="320"/>
              </a:spcBef>
            </a:pPr>
            <a:r>
              <a:rPr sz="3600" spc="-25" dirty="0">
                <a:solidFill>
                  <a:srgbClr val="548235"/>
                </a:solidFill>
                <a:latin typeface="Calibri"/>
                <a:cs typeface="Calibri"/>
              </a:rPr>
              <a:t>Evaluated </a:t>
            </a:r>
            <a:r>
              <a:rPr sz="3600" spc="-10" dirty="0">
                <a:solidFill>
                  <a:srgbClr val="548235"/>
                </a:solidFill>
                <a:latin typeface="Calibri"/>
                <a:cs typeface="Calibri"/>
              </a:rPr>
              <a:t>by </a:t>
            </a:r>
            <a:r>
              <a:rPr sz="3600" spc="-5" dirty="0">
                <a:solidFill>
                  <a:srgbClr val="548235"/>
                </a:solidFill>
                <a:latin typeface="Calibri"/>
                <a:cs typeface="Calibri"/>
              </a:rPr>
              <a:t>the </a:t>
            </a:r>
            <a:r>
              <a:rPr sz="3600" spc="-70" dirty="0">
                <a:solidFill>
                  <a:srgbClr val="548235"/>
                </a:solidFill>
                <a:latin typeface="Calibri"/>
                <a:cs typeface="Calibri"/>
              </a:rPr>
              <a:t>Top-1 error,  </a:t>
            </a:r>
            <a:r>
              <a:rPr sz="3600" spc="-5" dirty="0">
                <a:solidFill>
                  <a:srgbClr val="548235"/>
                </a:solidFill>
                <a:latin typeface="Calibri"/>
                <a:cs typeface="Calibri"/>
              </a:rPr>
              <a:t>this </a:t>
            </a:r>
            <a:r>
              <a:rPr sz="3600" spc="-10" dirty="0">
                <a:solidFill>
                  <a:srgbClr val="548235"/>
                </a:solidFill>
                <a:latin typeface="Calibri"/>
                <a:cs typeface="Calibri"/>
              </a:rPr>
              <a:t>prediction </a:t>
            </a:r>
            <a:r>
              <a:rPr sz="3600" spc="-5" dirty="0">
                <a:solidFill>
                  <a:srgbClr val="548235"/>
                </a:solidFill>
                <a:latin typeface="Calibri"/>
                <a:cs typeface="Calibri"/>
              </a:rPr>
              <a:t>is</a:t>
            </a:r>
            <a:r>
              <a:rPr sz="3600" spc="-3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548235"/>
                </a:solidFill>
                <a:latin typeface="Calibri"/>
                <a:cs typeface="Calibri"/>
              </a:rPr>
              <a:t>wrong</a:t>
            </a:r>
            <a:r>
              <a:rPr sz="3600" spc="-10" dirty="0">
                <a:solidFill>
                  <a:srgbClr val="548235"/>
                </a:solidFill>
                <a:latin typeface="Calibri"/>
                <a:cs typeface="Calibri"/>
              </a:rPr>
              <a:t>!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F73BE3-2869-435E-BB3A-47D8371B3723}"/>
              </a:ext>
            </a:extLst>
          </p:cNvPr>
          <p:cNvSpPr/>
          <p:nvPr/>
        </p:nvSpPr>
        <p:spPr>
          <a:xfrm>
            <a:off x="5841448" y="2312504"/>
            <a:ext cx="4071178" cy="4622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87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622E-A6B2-44C4-BCC6-E15634C3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65" dirty="0"/>
              <a:t>Classification </a:t>
            </a:r>
            <a:r>
              <a:rPr lang="en-US" spc="30" dirty="0"/>
              <a:t>Error: </a:t>
            </a:r>
            <a:r>
              <a:rPr lang="en-US" spc="114" dirty="0"/>
              <a:t>Top-1 </a:t>
            </a:r>
            <a:r>
              <a:rPr lang="en-US" spc="265" dirty="0"/>
              <a:t>vs.</a:t>
            </a:r>
            <a:r>
              <a:rPr lang="en-US" spc="105" dirty="0"/>
              <a:t> </a:t>
            </a:r>
            <a:r>
              <a:rPr lang="en-US" spc="114" dirty="0"/>
              <a:t>Top-5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147F-0F39-49DB-A7F8-98CAEACA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D8FDC17-C29E-45D9-A1A3-43C2FDDCDB88}"/>
              </a:ext>
            </a:extLst>
          </p:cNvPr>
          <p:cNvSpPr/>
          <p:nvPr/>
        </p:nvSpPr>
        <p:spPr>
          <a:xfrm>
            <a:off x="553495" y="1932281"/>
            <a:ext cx="3363175" cy="3115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41AE142-05E6-4E07-A170-7D287A322703}"/>
              </a:ext>
            </a:extLst>
          </p:cNvPr>
          <p:cNvSpPr txBox="1"/>
          <p:nvPr/>
        </p:nvSpPr>
        <p:spPr>
          <a:xfrm>
            <a:off x="553496" y="5409150"/>
            <a:ext cx="336359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7620" rIns="0" bIns="0" rtlCol="0">
            <a:spAutoFit/>
          </a:bodyPr>
          <a:lstStyle/>
          <a:p>
            <a:pPr marL="631825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alibri"/>
                <a:cs typeface="Calibri"/>
              </a:rPr>
              <a:t>Label: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“</a:t>
            </a:r>
            <a:r>
              <a:rPr sz="2800" b="1" spc="-10" dirty="0">
                <a:solidFill>
                  <a:srgbClr val="F80545"/>
                </a:solidFill>
                <a:latin typeface="Courier New"/>
                <a:cs typeface="Courier New"/>
              </a:rPr>
              <a:t>wolf</a:t>
            </a:r>
            <a:r>
              <a:rPr sz="2800" b="1" spc="-1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AE1ADF7-8246-4306-B8AF-A119F3FC20D8}"/>
              </a:ext>
            </a:extLst>
          </p:cNvPr>
          <p:cNvSpPr/>
          <p:nvPr/>
        </p:nvSpPr>
        <p:spPr>
          <a:xfrm>
            <a:off x="3999948" y="3499138"/>
            <a:ext cx="1841500" cy="43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7E4C5B0-CD6F-4BFC-A7C3-26C53F3809AD}"/>
              </a:ext>
            </a:extLst>
          </p:cNvPr>
          <p:cNvSpPr/>
          <p:nvPr/>
        </p:nvSpPr>
        <p:spPr>
          <a:xfrm>
            <a:off x="4081883" y="3560589"/>
            <a:ext cx="1681316" cy="280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6306CE0-29BF-4F35-9D29-AD8C6D8AB340}"/>
              </a:ext>
            </a:extLst>
          </p:cNvPr>
          <p:cNvSpPr txBox="1"/>
          <p:nvPr/>
        </p:nvSpPr>
        <p:spPr>
          <a:xfrm>
            <a:off x="4140876" y="3037369"/>
            <a:ext cx="143065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60"/>
              </a:spcBef>
            </a:pPr>
            <a:r>
              <a:rPr sz="2800" spc="-15" dirty="0">
                <a:latin typeface="Calibri"/>
                <a:cs typeface="Calibri"/>
              </a:rPr>
              <a:t>ConvNet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A75A3F7-F4D6-469F-90EA-D4AEBBE0E1F4}"/>
              </a:ext>
            </a:extLst>
          </p:cNvPr>
          <p:cNvSpPr txBox="1"/>
          <p:nvPr/>
        </p:nvSpPr>
        <p:spPr>
          <a:xfrm>
            <a:off x="5935348" y="2154443"/>
            <a:ext cx="1407160" cy="37465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husky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80545"/>
                </a:solidFill>
                <a:latin typeface="Courier New"/>
                <a:cs typeface="Courier New"/>
              </a:rPr>
              <a:t>wolf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dog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fox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snow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fur</a:t>
            </a:r>
            <a:endParaRPr sz="24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ourier New"/>
                <a:cs typeface="Courier New"/>
              </a:rPr>
              <a:t>forest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BF9C4C2-E68C-4067-819D-EE6461244DD1}"/>
              </a:ext>
            </a:extLst>
          </p:cNvPr>
          <p:cNvSpPr/>
          <p:nvPr/>
        </p:nvSpPr>
        <p:spPr>
          <a:xfrm>
            <a:off x="7459269" y="2436532"/>
            <a:ext cx="1238863" cy="22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C65775-3A8C-4975-8B1D-37852769CD7C}"/>
              </a:ext>
            </a:extLst>
          </p:cNvPr>
          <p:cNvSpPr/>
          <p:nvPr/>
        </p:nvSpPr>
        <p:spPr>
          <a:xfrm>
            <a:off x="7459269" y="2436532"/>
            <a:ext cx="1238885" cy="224790"/>
          </a:xfrm>
          <a:custGeom>
            <a:avLst/>
            <a:gdLst/>
            <a:ahLst/>
            <a:cxnLst/>
            <a:rect l="l" t="t" r="r" b="b"/>
            <a:pathLst>
              <a:path w="1238884" h="224789">
                <a:moveTo>
                  <a:pt x="0" y="0"/>
                </a:moveTo>
                <a:lnTo>
                  <a:pt x="1238864" y="0"/>
                </a:lnTo>
                <a:lnTo>
                  <a:pt x="1238864" y="224400"/>
                </a:lnTo>
                <a:lnTo>
                  <a:pt x="0" y="224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10DE976-30DD-48BF-8390-2242A53EE302}"/>
              </a:ext>
            </a:extLst>
          </p:cNvPr>
          <p:cNvSpPr/>
          <p:nvPr/>
        </p:nvSpPr>
        <p:spPr>
          <a:xfrm>
            <a:off x="7459269" y="2966793"/>
            <a:ext cx="594851" cy="2340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EAC2761-01B7-4BC9-A4DE-DB52DF534C3F}"/>
              </a:ext>
            </a:extLst>
          </p:cNvPr>
          <p:cNvSpPr/>
          <p:nvPr/>
        </p:nvSpPr>
        <p:spPr>
          <a:xfrm>
            <a:off x="7459269" y="2966793"/>
            <a:ext cx="594995" cy="234315"/>
          </a:xfrm>
          <a:custGeom>
            <a:avLst/>
            <a:gdLst/>
            <a:ahLst/>
            <a:cxnLst/>
            <a:rect l="l" t="t" r="r" b="b"/>
            <a:pathLst>
              <a:path w="594995" h="234314">
                <a:moveTo>
                  <a:pt x="0" y="0"/>
                </a:moveTo>
                <a:lnTo>
                  <a:pt x="594852" y="0"/>
                </a:lnTo>
                <a:lnTo>
                  <a:pt x="594852" y="234052"/>
                </a:lnTo>
                <a:lnTo>
                  <a:pt x="0" y="2340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0EA9B73-82A8-4B38-A843-8617A0AEC5D1}"/>
              </a:ext>
            </a:extLst>
          </p:cNvPr>
          <p:cNvSpPr/>
          <p:nvPr/>
        </p:nvSpPr>
        <p:spPr>
          <a:xfrm>
            <a:off x="7459269" y="3501878"/>
            <a:ext cx="457196" cy="2292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12DB60C-95FA-4E5D-AEF5-604803867E56}"/>
              </a:ext>
            </a:extLst>
          </p:cNvPr>
          <p:cNvSpPr/>
          <p:nvPr/>
        </p:nvSpPr>
        <p:spPr>
          <a:xfrm>
            <a:off x="7459269" y="3501878"/>
            <a:ext cx="457200" cy="229235"/>
          </a:xfrm>
          <a:custGeom>
            <a:avLst/>
            <a:gdLst/>
            <a:ahLst/>
            <a:cxnLst/>
            <a:rect l="l" t="t" r="r" b="b"/>
            <a:pathLst>
              <a:path w="457200" h="229235">
                <a:moveTo>
                  <a:pt x="0" y="0"/>
                </a:moveTo>
                <a:lnTo>
                  <a:pt x="457197" y="0"/>
                </a:lnTo>
                <a:lnTo>
                  <a:pt x="457197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F079F9B-2B93-43E1-8D4C-2D99DC3BC20B}"/>
              </a:ext>
            </a:extLst>
          </p:cNvPr>
          <p:cNvSpPr/>
          <p:nvPr/>
        </p:nvSpPr>
        <p:spPr>
          <a:xfrm>
            <a:off x="7459269" y="4032139"/>
            <a:ext cx="191728" cy="2292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5DB5966-B9B6-4FE7-B897-4A23B3F6E2C1}"/>
              </a:ext>
            </a:extLst>
          </p:cNvPr>
          <p:cNvSpPr/>
          <p:nvPr/>
        </p:nvSpPr>
        <p:spPr>
          <a:xfrm>
            <a:off x="7459269" y="4032139"/>
            <a:ext cx="191770" cy="229235"/>
          </a:xfrm>
          <a:custGeom>
            <a:avLst/>
            <a:gdLst/>
            <a:ahLst/>
            <a:cxnLst/>
            <a:rect l="l" t="t" r="r" b="b"/>
            <a:pathLst>
              <a:path w="191770" h="229235">
                <a:moveTo>
                  <a:pt x="0" y="0"/>
                </a:moveTo>
                <a:lnTo>
                  <a:pt x="191729" y="0"/>
                </a:lnTo>
                <a:lnTo>
                  <a:pt x="19172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8F06C45-B4D1-4439-93DB-9D2AD5EE9549}"/>
              </a:ext>
            </a:extLst>
          </p:cNvPr>
          <p:cNvSpPr/>
          <p:nvPr/>
        </p:nvSpPr>
        <p:spPr>
          <a:xfrm>
            <a:off x="7459269" y="4562398"/>
            <a:ext cx="45718" cy="2292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ED373BF-918B-4319-A3CC-31C0BC1B6138}"/>
              </a:ext>
            </a:extLst>
          </p:cNvPr>
          <p:cNvSpPr/>
          <p:nvPr/>
        </p:nvSpPr>
        <p:spPr>
          <a:xfrm>
            <a:off x="7459269" y="4562398"/>
            <a:ext cx="45720" cy="229235"/>
          </a:xfrm>
          <a:custGeom>
            <a:avLst/>
            <a:gdLst/>
            <a:ahLst/>
            <a:cxnLst/>
            <a:rect l="l" t="t" r="r" b="b"/>
            <a:pathLst>
              <a:path w="45720" h="229235">
                <a:moveTo>
                  <a:pt x="0" y="0"/>
                </a:moveTo>
                <a:lnTo>
                  <a:pt x="45719" y="0"/>
                </a:lnTo>
                <a:lnTo>
                  <a:pt x="4571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71781ED-1A37-46B3-AD33-08B8F860CB5D}"/>
              </a:ext>
            </a:extLst>
          </p:cNvPr>
          <p:cNvSpPr/>
          <p:nvPr/>
        </p:nvSpPr>
        <p:spPr>
          <a:xfrm>
            <a:off x="7459269" y="5092658"/>
            <a:ext cx="45718" cy="2292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B53DBBB-1258-497C-93E3-E078FBBD5D2B}"/>
              </a:ext>
            </a:extLst>
          </p:cNvPr>
          <p:cNvSpPr/>
          <p:nvPr/>
        </p:nvSpPr>
        <p:spPr>
          <a:xfrm>
            <a:off x="7459269" y="5092658"/>
            <a:ext cx="45720" cy="229235"/>
          </a:xfrm>
          <a:custGeom>
            <a:avLst/>
            <a:gdLst/>
            <a:ahLst/>
            <a:cxnLst/>
            <a:rect l="l" t="t" r="r" b="b"/>
            <a:pathLst>
              <a:path w="45720" h="229235">
                <a:moveTo>
                  <a:pt x="0" y="0"/>
                </a:moveTo>
                <a:lnTo>
                  <a:pt x="45719" y="0"/>
                </a:lnTo>
                <a:lnTo>
                  <a:pt x="4571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72F5E6B-5C5C-40CF-AD26-7C0AAEE59AA2}"/>
              </a:ext>
            </a:extLst>
          </p:cNvPr>
          <p:cNvSpPr/>
          <p:nvPr/>
        </p:nvSpPr>
        <p:spPr>
          <a:xfrm>
            <a:off x="7459269" y="5622918"/>
            <a:ext cx="45718" cy="2292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EA492F2-E2A8-4C92-8F1E-76DFB623D925}"/>
              </a:ext>
            </a:extLst>
          </p:cNvPr>
          <p:cNvSpPr/>
          <p:nvPr/>
        </p:nvSpPr>
        <p:spPr>
          <a:xfrm>
            <a:off x="7459269" y="5622918"/>
            <a:ext cx="45720" cy="229235"/>
          </a:xfrm>
          <a:custGeom>
            <a:avLst/>
            <a:gdLst/>
            <a:ahLst/>
            <a:cxnLst/>
            <a:rect l="l" t="t" r="r" b="b"/>
            <a:pathLst>
              <a:path w="45720" h="229235">
                <a:moveTo>
                  <a:pt x="0" y="0"/>
                </a:moveTo>
                <a:lnTo>
                  <a:pt x="45719" y="0"/>
                </a:lnTo>
                <a:lnTo>
                  <a:pt x="45719" y="229226"/>
                </a:lnTo>
                <a:lnTo>
                  <a:pt x="0" y="2292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DD0A04C-5991-4BA8-BF36-80DA6570255C}"/>
              </a:ext>
            </a:extLst>
          </p:cNvPr>
          <p:cNvSpPr txBox="1"/>
          <p:nvPr/>
        </p:nvSpPr>
        <p:spPr>
          <a:xfrm>
            <a:off x="8791623" y="2154443"/>
            <a:ext cx="756285" cy="37465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5" dirty="0">
                <a:latin typeface="Courier New"/>
                <a:cs typeface="Courier New"/>
              </a:rPr>
              <a:t>0.50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0.20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0.18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0.08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5" dirty="0">
                <a:latin typeface="Courier New"/>
                <a:cs typeface="Courier New"/>
              </a:rPr>
              <a:t>0.01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0.01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latin typeface="Courier New"/>
                <a:cs typeface="Courier New"/>
              </a:rPr>
              <a:t>0.01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E20820E-02A1-4F71-85D4-3F63EAE209FD}"/>
              </a:ext>
            </a:extLst>
          </p:cNvPr>
          <p:cNvSpPr txBox="1"/>
          <p:nvPr/>
        </p:nvSpPr>
        <p:spPr>
          <a:xfrm>
            <a:off x="6238150" y="6176963"/>
            <a:ext cx="740410" cy="5480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620"/>
              </a:lnSpc>
            </a:pPr>
            <a:r>
              <a:rPr sz="4800" dirty="0">
                <a:latin typeface="Cambria Math"/>
                <a:cs typeface="Cambria Math"/>
              </a:rPr>
              <a:t>⋯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AEFACD7-5207-4D1C-A819-0C8AC69ABBC1}"/>
              </a:ext>
            </a:extLst>
          </p:cNvPr>
          <p:cNvSpPr txBox="1"/>
          <p:nvPr/>
        </p:nvSpPr>
        <p:spPr>
          <a:xfrm>
            <a:off x="5969677" y="1762505"/>
            <a:ext cx="1165225" cy="4622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60"/>
              </a:spcBef>
            </a:pPr>
            <a:r>
              <a:rPr sz="2400" spc="-5" dirty="0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2C3241A8-FB2D-4559-851E-5B95E548AAFB}"/>
              </a:ext>
            </a:extLst>
          </p:cNvPr>
          <p:cNvSpPr txBox="1"/>
          <p:nvPr/>
        </p:nvSpPr>
        <p:spPr>
          <a:xfrm>
            <a:off x="7407653" y="1762505"/>
            <a:ext cx="2323465" cy="46228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60"/>
              </a:spcBef>
            </a:pPr>
            <a:r>
              <a:rPr sz="2400" spc="-10" dirty="0">
                <a:latin typeface="Calibri"/>
                <a:cs typeface="Calibri"/>
              </a:rPr>
              <a:t>pred.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probability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2296F7-0AF8-4905-9C77-73C8DBB451FD}"/>
              </a:ext>
            </a:extLst>
          </p:cNvPr>
          <p:cNvSpPr/>
          <p:nvPr/>
        </p:nvSpPr>
        <p:spPr>
          <a:xfrm>
            <a:off x="5841448" y="2312504"/>
            <a:ext cx="4071178" cy="257754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F152E06-3B6D-4B38-AFD0-54D9152C0C93}"/>
              </a:ext>
            </a:extLst>
          </p:cNvPr>
          <p:cNvSpPr txBox="1"/>
          <p:nvPr/>
        </p:nvSpPr>
        <p:spPr>
          <a:xfrm>
            <a:off x="4719484" y="5271519"/>
            <a:ext cx="7192009" cy="1200785"/>
          </a:xfrm>
          <a:prstGeom prst="rect">
            <a:avLst/>
          </a:prstGeom>
          <a:solidFill>
            <a:srgbClr val="FFF2CC"/>
          </a:solidFill>
          <a:ln w="28575">
            <a:solidFill>
              <a:srgbClr val="548235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298575" marR="923290" indent="-368300">
              <a:lnSpc>
                <a:spcPts val="4300"/>
              </a:lnSpc>
              <a:spcBef>
                <a:spcPts val="320"/>
              </a:spcBef>
            </a:pPr>
            <a:r>
              <a:rPr sz="3600" spc="-25" dirty="0">
                <a:solidFill>
                  <a:srgbClr val="548235"/>
                </a:solidFill>
                <a:latin typeface="Calibri"/>
                <a:cs typeface="Calibri"/>
              </a:rPr>
              <a:t>Evaluated </a:t>
            </a:r>
            <a:r>
              <a:rPr sz="3600" spc="-10" dirty="0">
                <a:solidFill>
                  <a:srgbClr val="548235"/>
                </a:solidFill>
                <a:latin typeface="Calibri"/>
                <a:cs typeface="Calibri"/>
              </a:rPr>
              <a:t>by </a:t>
            </a:r>
            <a:r>
              <a:rPr sz="3600" spc="-5" dirty="0">
                <a:solidFill>
                  <a:srgbClr val="548235"/>
                </a:solidFill>
                <a:latin typeface="Calibri"/>
                <a:cs typeface="Calibri"/>
              </a:rPr>
              <a:t>the </a:t>
            </a:r>
            <a:r>
              <a:rPr sz="3600" spc="-70" dirty="0">
                <a:solidFill>
                  <a:srgbClr val="548235"/>
                </a:solidFill>
                <a:latin typeface="Calibri"/>
                <a:cs typeface="Calibri"/>
              </a:rPr>
              <a:t>Top-5 error,  </a:t>
            </a:r>
            <a:r>
              <a:rPr sz="3600" spc="-5" dirty="0">
                <a:solidFill>
                  <a:srgbClr val="548235"/>
                </a:solidFill>
                <a:latin typeface="Calibri"/>
                <a:cs typeface="Calibri"/>
              </a:rPr>
              <a:t>the </a:t>
            </a:r>
            <a:r>
              <a:rPr sz="3600" spc="-10" dirty="0">
                <a:solidFill>
                  <a:srgbClr val="548235"/>
                </a:solidFill>
                <a:latin typeface="Calibri"/>
                <a:cs typeface="Calibri"/>
              </a:rPr>
              <a:t>prediction </a:t>
            </a:r>
            <a:r>
              <a:rPr sz="3600" spc="-5" dirty="0">
                <a:solidFill>
                  <a:srgbClr val="548235"/>
                </a:solidFill>
                <a:latin typeface="Calibri"/>
                <a:cs typeface="Calibri"/>
              </a:rPr>
              <a:t>is</a:t>
            </a:r>
            <a:r>
              <a:rPr sz="3600" spc="-4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548235"/>
                </a:solidFill>
                <a:latin typeface="Calibri"/>
                <a:cs typeface="Calibri"/>
              </a:rPr>
              <a:t>correct</a:t>
            </a:r>
            <a:r>
              <a:rPr sz="3600" spc="-10" dirty="0">
                <a:solidFill>
                  <a:srgbClr val="548235"/>
                </a:solidFill>
                <a:latin typeface="Calibri"/>
                <a:cs typeface="Calibri"/>
              </a:rPr>
              <a:t>!</a:t>
            </a:r>
            <a:endParaRPr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296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49434" y="5851647"/>
            <a:ext cx="64304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180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2034" y="6384378"/>
            <a:ext cx="189738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5,</a:t>
            </a:r>
            <a:r>
              <a:rPr sz="2667"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03101" y="6394001"/>
            <a:ext cx="69003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67</a:t>
            </a:fld>
            <a:endParaRPr sz="26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167" y="5117851"/>
            <a:ext cx="80391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3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1034" y="360415"/>
            <a:ext cx="436033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/>
              <a:t>Comparing</a:t>
            </a:r>
            <a:r>
              <a:rPr sz="3200" spc="-113" dirty="0"/>
              <a:t> </a:t>
            </a:r>
            <a:r>
              <a:rPr sz="3200" spc="-20" dirty="0"/>
              <a:t>complexity...</a:t>
            </a:r>
            <a:endParaRPr sz="320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D570D81-E1F5-4E47-99A4-66770D12E49B}"/>
              </a:ext>
            </a:extLst>
          </p:cNvPr>
          <p:cNvSpPr txBox="1">
            <a:spLocks/>
          </p:cNvSpPr>
          <p:nvPr/>
        </p:nvSpPr>
        <p:spPr>
          <a:xfrm>
            <a:off x="8717163" y="6536117"/>
            <a:ext cx="3777615" cy="321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nn-NO" sz="1400" spc="-5">
                <a:solidFill>
                  <a:schemeClr val="tx1"/>
                </a:solidFill>
              </a:rPr>
              <a:t>From Fei-Fei Li, Ranjay Krishna, Danfei</a:t>
            </a:r>
            <a:r>
              <a:rPr lang="nn-NO" sz="1400" spc="-80">
                <a:solidFill>
                  <a:schemeClr val="tx1"/>
                </a:solidFill>
              </a:rPr>
              <a:t> </a:t>
            </a:r>
            <a:r>
              <a:rPr lang="nn-NO" sz="1400" spc="-5">
                <a:solidFill>
                  <a:schemeClr val="tx1"/>
                </a:solidFill>
              </a:rPr>
              <a:t>Xu</a:t>
            </a:r>
            <a:endParaRPr lang="nn-NO" sz="1400" spc="-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081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7743" y="1029483"/>
            <a:ext cx="10896600" cy="4045373"/>
            <a:chOff x="395807" y="772112"/>
            <a:chExt cx="8172450" cy="3034030"/>
          </a:xfrm>
        </p:grpSpPr>
        <p:sp>
          <p:nvSpPr>
            <p:cNvPr id="3" name="object 3"/>
            <p:cNvSpPr/>
            <p:nvPr/>
          </p:nvSpPr>
          <p:spPr>
            <a:xfrm>
              <a:off x="395807" y="872574"/>
              <a:ext cx="8172016" cy="29335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4158830" y="772112"/>
              <a:ext cx="108994" cy="2921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9434" y="5851647"/>
            <a:ext cx="64304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180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2034" y="6384378"/>
            <a:ext cx="189738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5,</a:t>
            </a:r>
            <a:r>
              <a:rPr sz="2667"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26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03101" y="6394001"/>
            <a:ext cx="69003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68</a:t>
            </a:fld>
            <a:endParaRPr sz="26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167" y="5117851"/>
            <a:ext cx="80391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3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1034" y="360415"/>
            <a:ext cx="436033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/>
              <a:t>Comparing</a:t>
            </a:r>
            <a:r>
              <a:rPr sz="3200" spc="-113" dirty="0"/>
              <a:t> </a:t>
            </a:r>
            <a:r>
              <a:rPr sz="3200" spc="-20" dirty="0"/>
              <a:t>complexity...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5173332" y="608296"/>
            <a:ext cx="39928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Inception-v4: Resnet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21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Inception!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B13C328-F3BA-44CA-B9D1-22C85E1B61FC}"/>
              </a:ext>
            </a:extLst>
          </p:cNvPr>
          <p:cNvSpPr txBox="1">
            <a:spLocks/>
          </p:cNvSpPr>
          <p:nvPr/>
        </p:nvSpPr>
        <p:spPr>
          <a:xfrm>
            <a:off x="8717163" y="6536117"/>
            <a:ext cx="3777615" cy="321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nn-NO" sz="1400" spc="-5">
                <a:solidFill>
                  <a:schemeClr val="tx1"/>
                </a:solidFill>
              </a:rPr>
              <a:t>From Fei-Fei Li, Ranjay Krishna, Danfei</a:t>
            </a:r>
            <a:r>
              <a:rPr lang="nn-NO" sz="1400" spc="-80">
                <a:solidFill>
                  <a:schemeClr val="tx1"/>
                </a:solidFill>
              </a:rPr>
              <a:t> </a:t>
            </a:r>
            <a:r>
              <a:rPr lang="nn-NO" sz="1400" spc="-5">
                <a:solidFill>
                  <a:schemeClr val="tx1"/>
                </a:solidFill>
              </a:rPr>
              <a:t>Xu</a:t>
            </a:r>
            <a:endParaRPr lang="nn-NO" sz="1400" spc="-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25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51034" y="354411"/>
            <a:ext cx="43603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complexity...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434" y="5851647"/>
            <a:ext cx="64304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180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167" y="5117851"/>
            <a:ext cx="80391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3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91367" y="248695"/>
            <a:ext cx="2141220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VGG: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most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parameters,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most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operations</a:t>
            </a:r>
            <a:endParaRPr sz="2133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34107" y="1298032"/>
            <a:ext cx="145325" cy="389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9942034" y="6384378"/>
            <a:ext cx="189738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5,</a:t>
            </a:r>
            <a:r>
              <a:rPr sz="2667"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26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03101" y="6394001"/>
            <a:ext cx="69003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69</a:t>
            </a:fld>
            <a:endParaRPr sz="2667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00A673C-1217-47B8-B181-88754DC5EF1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717163" y="6536117"/>
            <a:ext cx="3777615" cy="321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z="1400" spc="-5" dirty="0">
                <a:solidFill>
                  <a:schemeClr val="tx1"/>
                </a:solidFill>
              </a:rPr>
              <a:t>From Fei-Fei Li, </a:t>
            </a:r>
            <a:r>
              <a:rPr lang="en-US" sz="1400" spc="-5" dirty="0" err="1">
                <a:solidFill>
                  <a:schemeClr val="tx1"/>
                </a:solidFill>
              </a:rPr>
              <a:t>Ranjay</a:t>
            </a:r>
            <a:r>
              <a:rPr lang="en-US" sz="1400" spc="-5" dirty="0">
                <a:solidFill>
                  <a:schemeClr val="tx1"/>
                </a:solidFill>
              </a:rPr>
              <a:t> Krishna, </a:t>
            </a:r>
            <a:r>
              <a:rPr lang="en-US" sz="1400" spc="-5" dirty="0" err="1">
                <a:solidFill>
                  <a:schemeClr val="tx1"/>
                </a:solidFill>
              </a:rPr>
              <a:t>Danfei</a:t>
            </a:r>
            <a:r>
              <a:rPr lang="en-US" sz="1400" spc="-80" dirty="0">
                <a:solidFill>
                  <a:schemeClr val="tx1"/>
                </a:solidFill>
              </a:rPr>
              <a:t> </a:t>
            </a:r>
            <a:r>
              <a:rPr lang="en-US" sz="1400" spc="-5" dirty="0">
                <a:solidFill>
                  <a:schemeClr val="tx1"/>
                </a:solidFill>
              </a:rPr>
              <a:t>Xu</a:t>
            </a:r>
            <a:endParaRPr sz="1400" spc="-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2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AE06-E5CF-49C1-869E-46E4840B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7D13E-6671-4576-B069-A015DA25F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CF20CFD9-FA2F-40F3-8896-1767CB7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49" y="1952944"/>
            <a:ext cx="3496829" cy="177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FD5D5110-B64A-40BB-A116-288E2B40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210"/>
          <a:stretch>
            <a:fillRect/>
          </a:stretch>
        </p:blipFill>
        <p:spPr>
          <a:xfrm>
            <a:off x="7129523" y="1935585"/>
            <a:ext cx="3521414" cy="18055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0" name="表格">
            <a:extLst>
              <a:ext uri="{FF2B5EF4-FFF2-40B4-BE49-F238E27FC236}">
                <a16:creationId xmlns:a16="http://schemas.microsoft.com/office/drawing/2014/main" id="{7E4DA0F5-473A-4F7C-83AE-923D9ABF0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808392"/>
              </p:ext>
            </p:extLst>
          </p:nvPr>
        </p:nvGraphicFramePr>
        <p:xfrm>
          <a:off x="1541062" y="3836700"/>
          <a:ext cx="9109875" cy="2371234"/>
        </p:xfrm>
        <a:graphic>
          <a:graphicData uri="http://schemas.openxmlformats.org/drawingml/2006/table">
            <a:tbl>
              <a:tblPr bandRow="1"/>
              <a:tblGrid>
                <a:gridCol w="2135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1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112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474746"/>
                          </a:solidFill>
                        </a:rPr>
                        <a:t>Images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Color images with nature objects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Gray image for hand-written digits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48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474746"/>
                          </a:solidFill>
                        </a:rPr>
                        <a:t>Size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469 x 387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28 x 28 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4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474746"/>
                          </a:solidFill>
                        </a:rPr>
                        <a:t># examples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1.2 M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60 K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47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474746"/>
                          </a:solidFill>
                        </a:rPr>
                        <a:t># classes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1,000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10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2218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7743" y="932566"/>
            <a:ext cx="10896600" cy="4142740"/>
            <a:chOff x="395807" y="699424"/>
            <a:chExt cx="8172450" cy="3107055"/>
          </a:xfrm>
        </p:grpSpPr>
        <p:sp>
          <p:nvSpPr>
            <p:cNvPr id="3" name="object 3"/>
            <p:cNvSpPr/>
            <p:nvPr/>
          </p:nvSpPr>
          <p:spPr>
            <a:xfrm>
              <a:off x="395807" y="872574"/>
              <a:ext cx="8172016" cy="29335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5217895" y="708949"/>
              <a:ext cx="31115" cy="965200"/>
            </a:xfrm>
            <a:custGeom>
              <a:avLst/>
              <a:gdLst/>
              <a:ahLst/>
              <a:cxnLst/>
              <a:rect l="l" t="t" r="r" b="b"/>
              <a:pathLst>
                <a:path w="31114" h="965200">
                  <a:moveTo>
                    <a:pt x="30579" y="0"/>
                  </a:moveTo>
                  <a:lnTo>
                    <a:pt x="0" y="964857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176920" y="1663285"/>
              <a:ext cx="81949" cy="106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1034" y="354411"/>
            <a:ext cx="43603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complexity...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8717163" y="6536117"/>
            <a:ext cx="3777615" cy="321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z="1400" spc="-5" dirty="0">
                <a:solidFill>
                  <a:schemeClr val="tx1"/>
                </a:solidFill>
              </a:rPr>
              <a:t>From Fei-Fei Li, </a:t>
            </a:r>
            <a:r>
              <a:rPr lang="en-US" sz="1400" spc="-5" dirty="0" err="1">
                <a:solidFill>
                  <a:schemeClr val="tx1"/>
                </a:solidFill>
              </a:rPr>
              <a:t>Ranjay</a:t>
            </a:r>
            <a:r>
              <a:rPr lang="en-US" sz="1400" spc="-5" dirty="0">
                <a:solidFill>
                  <a:schemeClr val="tx1"/>
                </a:solidFill>
              </a:rPr>
              <a:t> Krishna, </a:t>
            </a:r>
            <a:r>
              <a:rPr lang="en-US" sz="1400" spc="-5" dirty="0" err="1">
                <a:solidFill>
                  <a:schemeClr val="tx1"/>
                </a:solidFill>
              </a:rPr>
              <a:t>Danfei</a:t>
            </a:r>
            <a:r>
              <a:rPr lang="en-US" sz="1400" spc="-80" dirty="0">
                <a:solidFill>
                  <a:schemeClr val="tx1"/>
                </a:solidFill>
              </a:rPr>
              <a:t> </a:t>
            </a:r>
            <a:r>
              <a:rPr lang="en-US" sz="1400" spc="-5" dirty="0">
                <a:solidFill>
                  <a:schemeClr val="tx1"/>
                </a:solidFill>
              </a:rPr>
              <a:t>Xu</a:t>
            </a:r>
            <a:endParaRPr sz="1400" spc="-7" dirty="0">
              <a:solidFill>
                <a:schemeClr val="tx1"/>
              </a:solidFill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4941925" y="4788283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3080"/>
              </a:lnSpc>
            </a:pPr>
            <a:r>
              <a:rPr lang="en-US" spc="-5"/>
              <a:t>Lecture </a:t>
            </a:r>
            <a:r>
              <a:rPr lang="en-US"/>
              <a:t>9</a:t>
            </a:r>
            <a:r>
              <a:rPr lang="en-US" spc="-90"/>
              <a:t> </a:t>
            </a:r>
            <a:r>
              <a:rPr lang="en-US"/>
              <a:t>-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49434" y="5851647"/>
            <a:ext cx="64304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180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167" y="5117851"/>
            <a:ext cx="80391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3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59400" y="184405"/>
            <a:ext cx="1623907" cy="67003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</a:rPr>
              <a:t>GoogLeNet:  </a:t>
            </a:r>
            <a:r>
              <a:rPr sz="2133" dirty="0">
                <a:solidFill>
                  <a:srgbClr val="0000FF"/>
                </a:solidFill>
              </a:rPr>
              <a:t>most</a:t>
            </a:r>
            <a:r>
              <a:rPr sz="2133" spc="-107" dirty="0">
                <a:solidFill>
                  <a:srgbClr val="0000FF"/>
                </a:solidFill>
              </a:rPr>
              <a:t> </a:t>
            </a:r>
            <a:r>
              <a:rPr sz="2133" spc="-13" dirty="0">
                <a:solidFill>
                  <a:srgbClr val="0000FF"/>
                </a:solidFill>
              </a:rPr>
              <a:t>efficient</a:t>
            </a:r>
            <a:endParaRPr sz="2133"/>
          </a:p>
        </p:txBody>
      </p:sp>
    </p:spTree>
    <p:extLst>
      <p:ext uri="{BB962C8B-B14F-4D97-AF65-F5344CB8AC3E}">
        <p14:creationId xmlns:p14="http://schemas.microsoft.com/office/powerpoint/2010/main" val="3862046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51034" y="354411"/>
            <a:ext cx="43603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complexity...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434" y="5851647"/>
            <a:ext cx="64304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180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167" y="5117851"/>
            <a:ext cx="80391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3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59401" y="174828"/>
            <a:ext cx="3658447" cy="9934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AlexNet: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Smaller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compute, still</a:t>
            </a:r>
            <a:r>
              <a:rPr sz="2133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memory  </a:t>
            </a:r>
            <a:r>
              <a:rPr sz="2133" spc="-33" dirty="0">
                <a:solidFill>
                  <a:srgbClr val="0000FF"/>
                </a:solidFill>
                <a:latin typeface="Arial"/>
                <a:cs typeface="Arial"/>
              </a:rPr>
              <a:t>heavy,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lower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endParaRPr sz="2133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25757" y="1234399"/>
            <a:ext cx="185420" cy="2382519"/>
            <a:chOff x="5119317" y="925799"/>
            <a:chExt cx="139065" cy="1786889"/>
          </a:xfrm>
        </p:grpSpPr>
        <p:sp>
          <p:nvSpPr>
            <p:cNvPr id="8" name="object 8"/>
            <p:cNvSpPr/>
            <p:nvPr/>
          </p:nvSpPr>
          <p:spPr>
            <a:xfrm>
              <a:off x="5160264" y="935324"/>
              <a:ext cx="88265" cy="1681480"/>
            </a:xfrm>
            <a:custGeom>
              <a:avLst/>
              <a:gdLst/>
              <a:ahLst/>
              <a:cxnLst/>
              <a:rect l="l" t="t" r="r" b="b"/>
              <a:pathLst>
                <a:path w="88264" h="1681480">
                  <a:moveTo>
                    <a:pt x="88210" y="0"/>
                  </a:moveTo>
                  <a:lnTo>
                    <a:pt x="0" y="1681056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119317" y="2605208"/>
              <a:ext cx="81894" cy="107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942034" y="6384378"/>
            <a:ext cx="189738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5,</a:t>
            </a:r>
            <a:r>
              <a:rPr sz="2667"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26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03101" y="6394001"/>
            <a:ext cx="69003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71</a:t>
            </a:fld>
            <a:endParaRPr sz="2667">
              <a:latin typeface="Arial"/>
              <a:cs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BFD1A6D0-9B63-47CC-A5D8-DF3311D5D890}"/>
              </a:ext>
            </a:extLst>
          </p:cNvPr>
          <p:cNvSpPr txBox="1">
            <a:spLocks/>
          </p:cNvSpPr>
          <p:nvPr/>
        </p:nvSpPr>
        <p:spPr>
          <a:xfrm>
            <a:off x="8717163" y="6536117"/>
            <a:ext cx="3777615" cy="321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nn-NO" sz="1400" spc="-5">
                <a:solidFill>
                  <a:schemeClr val="tx1"/>
                </a:solidFill>
              </a:rPr>
              <a:t>From Fei-Fei Li, Ranjay Krishna, Danfei</a:t>
            </a:r>
            <a:r>
              <a:rPr lang="nn-NO" sz="1400" spc="-80">
                <a:solidFill>
                  <a:schemeClr val="tx1"/>
                </a:solidFill>
              </a:rPr>
              <a:t> </a:t>
            </a:r>
            <a:r>
              <a:rPr lang="nn-NO" sz="1400" spc="-5">
                <a:solidFill>
                  <a:schemeClr val="tx1"/>
                </a:solidFill>
              </a:rPr>
              <a:t>Xu</a:t>
            </a:r>
            <a:endParaRPr lang="nn-NO" sz="1400" spc="-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732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51034" y="354411"/>
            <a:ext cx="43603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complexity...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434" y="5851647"/>
            <a:ext cx="64304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180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167" y="5117851"/>
            <a:ext cx="80391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3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-572569" y="556123"/>
            <a:ext cx="12411983" cy="65868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5233962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ResNet:</a:t>
            </a:r>
          </a:p>
          <a:p>
            <a:pPr marL="5233962" marR="6773">
              <a:lnSpc>
                <a:spcPct val="101600"/>
              </a:lnSpc>
            </a:pPr>
            <a:r>
              <a:rPr dirty="0"/>
              <a:t>Moderate </a:t>
            </a:r>
            <a:r>
              <a:rPr spc="-13" dirty="0"/>
              <a:t>efficiency </a:t>
            </a:r>
            <a:r>
              <a:rPr spc="-7" dirty="0"/>
              <a:t>depending on  </a:t>
            </a:r>
            <a:r>
              <a:rPr dirty="0"/>
              <a:t>model, </a:t>
            </a:r>
            <a:r>
              <a:rPr spc="-7" dirty="0"/>
              <a:t>highest</a:t>
            </a:r>
            <a:r>
              <a:rPr spc="-33" dirty="0"/>
              <a:t> </a:t>
            </a:r>
            <a:r>
              <a:rPr spc="-7" dirty="0"/>
              <a:t>accuracy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544901" y="1229501"/>
            <a:ext cx="508847" cy="347980"/>
            <a:chOff x="5658675" y="922125"/>
            <a:chExt cx="381635" cy="260985"/>
          </a:xfrm>
        </p:grpSpPr>
        <p:sp>
          <p:nvSpPr>
            <p:cNvPr id="8" name="object 8"/>
            <p:cNvSpPr/>
            <p:nvPr/>
          </p:nvSpPr>
          <p:spPr>
            <a:xfrm>
              <a:off x="5668200" y="931650"/>
              <a:ext cx="290830" cy="193675"/>
            </a:xfrm>
            <a:custGeom>
              <a:avLst/>
              <a:gdLst/>
              <a:ahLst/>
              <a:cxnLst/>
              <a:rect l="l" t="t" r="r" b="b"/>
              <a:pathLst>
                <a:path w="290829" h="193675">
                  <a:moveTo>
                    <a:pt x="0" y="0"/>
                  </a:moveTo>
                  <a:lnTo>
                    <a:pt x="290408" y="19368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931624" y="1089627"/>
              <a:ext cx="108431" cy="93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942034" y="6384378"/>
            <a:ext cx="189738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5,</a:t>
            </a:r>
            <a:r>
              <a:rPr sz="2667"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26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03101" y="6394001"/>
            <a:ext cx="690033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99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50799">
                <a:lnSpc>
                  <a:spcPts val="3080"/>
                </a:lnSpc>
              </a:pPr>
              <a:t>72</a:t>
            </a:fld>
            <a:endParaRPr sz="2667">
              <a:latin typeface="Arial"/>
              <a:cs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EA81553-0C33-41E3-9F47-582749DE0758}"/>
              </a:ext>
            </a:extLst>
          </p:cNvPr>
          <p:cNvSpPr txBox="1">
            <a:spLocks/>
          </p:cNvSpPr>
          <p:nvPr/>
        </p:nvSpPr>
        <p:spPr>
          <a:xfrm>
            <a:off x="8717163" y="6536117"/>
            <a:ext cx="3777615" cy="321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nn-NO" sz="1400" spc="-5">
                <a:solidFill>
                  <a:schemeClr val="tx1"/>
                </a:solidFill>
              </a:rPr>
              <a:t>From Fei-Fei Li, Ranjay Krishna, Danfei</a:t>
            </a:r>
            <a:r>
              <a:rPr lang="nn-NO" sz="1400" spc="-80">
                <a:solidFill>
                  <a:schemeClr val="tx1"/>
                </a:solidFill>
              </a:rPr>
              <a:t> </a:t>
            </a:r>
            <a:r>
              <a:rPr lang="nn-NO" sz="1400" spc="-5">
                <a:solidFill>
                  <a:schemeClr val="tx1"/>
                </a:solidFill>
              </a:rPr>
              <a:t>Xu</a:t>
            </a:r>
            <a:endParaRPr lang="nn-NO" sz="1400" spc="-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0771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9975" y="2531586"/>
            <a:ext cx="24707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20" dirty="0"/>
              <a:t>Summary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341271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20" dirty="0"/>
              <a:t>CNN</a:t>
            </a:r>
            <a:r>
              <a:rPr spc="260" dirty="0"/>
              <a:t> </a:t>
            </a:r>
            <a:r>
              <a:rPr spc="160" dirty="0"/>
              <a:t>Architectures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9524" y="1600547"/>
            <a:ext cx="4635500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6472" y="1756551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80150" y="2180741"/>
            <a:ext cx="5073650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865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20" dirty="0"/>
              <a:t>CNN</a:t>
            </a:r>
            <a:r>
              <a:rPr spc="260" dirty="0"/>
              <a:t> </a:t>
            </a:r>
            <a:r>
              <a:rPr spc="160" dirty="0"/>
              <a:t>Architectures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8128" y="4220808"/>
            <a:ext cx="1053338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0" dirty="0">
                <a:latin typeface="Calibri"/>
                <a:cs typeface="Calibri"/>
              </a:rPr>
              <a:t>Question: </a:t>
            </a:r>
            <a:r>
              <a:rPr sz="2800" spc="-5" dirty="0">
                <a:latin typeface="Calibri"/>
                <a:cs typeface="Calibri"/>
              </a:rPr>
              <a:t>Can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 go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deeper?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524" y="4828533"/>
            <a:ext cx="10533380" cy="1385570"/>
          </a:xfrm>
          <a:custGeom>
            <a:avLst/>
            <a:gdLst/>
            <a:ahLst/>
            <a:cxnLst/>
            <a:rect l="l" t="t" r="r" b="b"/>
            <a:pathLst>
              <a:path w="10533380" h="1385570">
                <a:moveTo>
                  <a:pt x="0" y="0"/>
                </a:moveTo>
                <a:lnTo>
                  <a:pt x="10532806" y="0"/>
                </a:lnTo>
                <a:lnTo>
                  <a:pt x="10532806" y="1384994"/>
                </a:lnTo>
                <a:lnTo>
                  <a:pt x="0" y="13849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0965" y="4836153"/>
            <a:ext cx="7427595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537335" algn="l"/>
              </a:tabLst>
            </a:pPr>
            <a:r>
              <a:rPr sz="2800" b="1" spc="-10" dirty="0">
                <a:latin typeface="Calibri"/>
                <a:cs typeface="Calibri"/>
              </a:rPr>
              <a:t>Answer:	</a:t>
            </a:r>
            <a:r>
              <a:rPr sz="2800" dirty="0">
                <a:latin typeface="Calibri"/>
                <a:cs typeface="Calibri"/>
              </a:rPr>
              <a:t>No.</a:t>
            </a:r>
            <a:endParaRPr sz="2800">
              <a:latin typeface="Calibri"/>
              <a:cs typeface="Calibri"/>
            </a:endParaRPr>
          </a:p>
          <a:p>
            <a:pPr marL="456565" indent="-456565">
              <a:lnSpc>
                <a:spcPts val="3329"/>
              </a:lnSpc>
              <a:spcBef>
                <a:spcPts val="40"/>
              </a:spcBef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2800" spc="-5" dirty="0">
                <a:latin typeface="Calibri"/>
                <a:cs typeface="Calibri"/>
              </a:rPr>
              <a:t>Deeper </a:t>
            </a:r>
            <a:r>
              <a:rPr sz="2800" spc="-10" dirty="0">
                <a:latin typeface="Calibri"/>
                <a:cs typeface="Calibri"/>
              </a:rPr>
              <a:t>nets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20" dirty="0">
                <a:latin typeface="Calibri"/>
                <a:cs typeface="Calibri"/>
              </a:rPr>
              <a:t>worse </a:t>
            </a:r>
            <a:r>
              <a:rPr sz="2800" spc="-10" dirty="0">
                <a:latin typeface="Calibri"/>
                <a:cs typeface="Calibri"/>
              </a:rPr>
              <a:t>training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errors.</a:t>
            </a:r>
            <a:endParaRPr sz="2800">
              <a:latin typeface="Calibri"/>
              <a:cs typeface="Calibri"/>
            </a:endParaRPr>
          </a:p>
          <a:p>
            <a:pPr marL="456565" indent="-456565">
              <a:lnSpc>
                <a:spcPts val="3329"/>
              </a:lnSpc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2800" spc="-20" dirty="0">
                <a:latin typeface="Calibri"/>
                <a:cs typeface="Calibri"/>
              </a:rPr>
              <a:t>Vanishing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gradient.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91FB03F-DE55-45F8-89BD-7D92BF901662}"/>
              </a:ext>
            </a:extLst>
          </p:cNvPr>
          <p:cNvSpPr txBox="1"/>
          <p:nvPr/>
        </p:nvSpPr>
        <p:spPr>
          <a:xfrm>
            <a:off x="899524" y="1600547"/>
            <a:ext cx="4635500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57D15BE-FE3E-4AA3-83C0-343337700306}"/>
              </a:ext>
            </a:extLst>
          </p:cNvPr>
          <p:cNvSpPr/>
          <p:nvPr/>
        </p:nvSpPr>
        <p:spPr>
          <a:xfrm>
            <a:off x="5616472" y="1756551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48605E9D-42DE-48DF-94E1-C971B75AA575}"/>
              </a:ext>
            </a:extLst>
          </p:cNvPr>
          <p:cNvSpPr txBox="1"/>
          <p:nvPr/>
        </p:nvSpPr>
        <p:spPr>
          <a:xfrm>
            <a:off x="6280150" y="2180741"/>
            <a:ext cx="5073650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047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20" dirty="0"/>
              <a:t>CNN</a:t>
            </a:r>
            <a:r>
              <a:rPr spc="260" dirty="0"/>
              <a:t> </a:t>
            </a:r>
            <a:r>
              <a:rPr spc="160" dirty="0"/>
              <a:t>Architectures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9524" y="3209150"/>
            <a:ext cx="5638165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Inception: </a:t>
            </a:r>
            <a:r>
              <a:rPr sz="2800" dirty="0">
                <a:latin typeface="Calibri"/>
                <a:cs typeface="Calibri"/>
              </a:rPr>
              <a:t>21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+ 1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ResNet: </a:t>
            </a:r>
            <a:r>
              <a:rPr sz="2800" dirty="0">
                <a:latin typeface="Calibri"/>
                <a:cs typeface="Calibri"/>
              </a:rPr>
              <a:t>Up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151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+ 1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38454" y="3479505"/>
            <a:ext cx="334645" cy="682625"/>
          </a:xfrm>
          <a:custGeom>
            <a:avLst/>
            <a:gdLst/>
            <a:ahLst/>
            <a:cxnLst/>
            <a:rect l="l" t="t" r="r" b="b"/>
            <a:pathLst>
              <a:path w="334645" h="682625">
                <a:moveTo>
                  <a:pt x="0" y="0"/>
                </a:moveTo>
                <a:lnTo>
                  <a:pt x="65061" y="2189"/>
                </a:lnTo>
                <a:lnTo>
                  <a:pt x="118191" y="8159"/>
                </a:lnTo>
                <a:lnTo>
                  <a:pt x="154012" y="17013"/>
                </a:lnTo>
                <a:lnTo>
                  <a:pt x="167147" y="27856"/>
                </a:lnTo>
                <a:lnTo>
                  <a:pt x="167147" y="313194"/>
                </a:lnTo>
                <a:lnTo>
                  <a:pt x="180282" y="324037"/>
                </a:lnTo>
                <a:lnTo>
                  <a:pt x="216103" y="332891"/>
                </a:lnTo>
                <a:lnTo>
                  <a:pt x="269233" y="338861"/>
                </a:lnTo>
                <a:lnTo>
                  <a:pt x="334294" y="341051"/>
                </a:lnTo>
                <a:lnTo>
                  <a:pt x="269233" y="343240"/>
                </a:lnTo>
                <a:lnTo>
                  <a:pt x="216103" y="349210"/>
                </a:lnTo>
                <a:lnTo>
                  <a:pt x="180282" y="358064"/>
                </a:lnTo>
                <a:lnTo>
                  <a:pt x="167147" y="368908"/>
                </a:lnTo>
                <a:lnTo>
                  <a:pt x="167147" y="654245"/>
                </a:lnTo>
                <a:lnTo>
                  <a:pt x="154012" y="665088"/>
                </a:lnTo>
                <a:lnTo>
                  <a:pt x="118191" y="673942"/>
                </a:lnTo>
                <a:lnTo>
                  <a:pt x="65061" y="679912"/>
                </a:lnTo>
                <a:lnTo>
                  <a:pt x="0" y="682102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42104" y="3546157"/>
            <a:ext cx="4429125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modern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1FF310B-0414-49EE-A212-676D99AD9106}"/>
              </a:ext>
            </a:extLst>
          </p:cNvPr>
          <p:cNvSpPr txBox="1"/>
          <p:nvPr/>
        </p:nvSpPr>
        <p:spPr>
          <a:xfrm>
            <a:off x="899524" y="1600547"/>
            <a:ext cx="4635500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CCCB798-91CE-419F-BDE7-BACCE34C930D}"/>
              </a:ext>
            </a:extLst>
          </p:cNvPr>
          <p:cNvSpPr/>
          <p:nvPr/>
        </p:nvSpPr>
        <p:spPr>
          <a:xfrm>
            <a:off x="5616472" y="1756551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8EB3756-A538-42E6-B64F-73D9D1835C86}"/>
              </a:ext>
            </a:extLst>
          </p:cNvPr>
          <p:cNvSpPr txBox="1"/>
          <p:nvPr/>
        </p:nvSpPr>
        <p:spPr>
          <a:xfrm>
            <a:off x="6280150" y="2180741"/>
            <a:ext cx="5073650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6837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20" dirty="0"/>
              <a:t>CNN</a:t>
            </a:r>
            <a:r>
              <a:rPr spc="260" dirty="0"/>
              <a:t> </a:t>
            </a:r>
            <a:r>
              <a:rPr spc="160" dirty="0"/>
              <a:t>Architectures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9524" y="3209150"/>
            <a:ext cx="5638165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Inception: </a:t>
            </a:r>
            <a:r>
              <a:rPr sz="2800" dirty="0">
                <a:latin typeface="Calibri"/>
                <a:cs typeface="Calibri"/>
              </a:rPr>
              <a:t>21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+ 1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ResNet: </a:t>
            </a:r>
            <a:r>
              <a:rPr sz="2800" dirty="0">
                <a:latin typeface="Calibri"/>
                <a:cs typeface="Calibri"/>
              </a:rPr>
              <a:t>Up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151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+ 1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38454" y="3479505"/>
            <a:ext cx="334645" cy="682625"/>
          </a:xfrm>
          <a:custGeom>
            <a:avLst/>
            <a:gdLst/>
            <a:ahLst/>
            <a:cxnLst/>
            <a:rect l="l" t="t" r="r" b="b"/>
            <a:pathLst>
              <a:path w="334645" h="682625">
                <a:moveTo>
                  <a:pt x="0" y="0"/>
                </a:moveTo>
                <a:lnTo>
                  <a:pt x="65061" y="2189"/>
                </a:lnTo>
                <a:lnTo>
                  <a:pt x="118191" y="8159"/>
                </a:lnTo>
                <a:lnTo>
                  <a:pt x="154012" y="17013"/>
                </a:lnTo>
                <a:lnTo>
                  <a:pt x="167147" y="27856"/>
                </a:lnTo>
                <a:lnTo>
                  <a:pt x="167147" y="313194"/>
                </a:lnTo>
                <a:lnTo>
                  <a:pt x="180282" y="324037"/>
                </a:lnTo>
                <a:lnTo>
                  <a:pt x="216103" y="332891"/>
                </a:lnTo>
                <a:lnTo>
                  <a:pt x="269233" y="338861"/>
                </a:lnTo>
                <a:lnTo>
                  <a:pt x="334294" y="341051"/>
                </a:lnTo>
                <a:lnTo>
                  <a:pt x="269233" y="343240"/>
                </a:lnTo>
                <a:lnTo>
                  <a:pt x="216103" y="349210"/>
                </a:lnTo>
                <a:lnTo>
                  <a:pt x="180282" y="358064"/>
                </a:lnTo>
                <a:lnTo>
                  <a:pt x="167147" y="368908"/>
                </a:lnTo>
                <a:lnTo>
                  <a:pt x="167147" y="654245"/>
                </a:lnTo>
                <a:lnTo>
                  <a:pt x="154012" y="665088"/>
                </a:lnTo>
                <a:lnTo>
                  <a:pt x="118191" y="673942"/>
                </a:lnTo>
                <a:lnTo>
                  <a:pt x="65061" y="679912"/>
                </a:lnTo>
                <a:lnTo>
                  <a:pt x="0" y="682102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42104" y="3546157"/>
            <a:ext cx="4429125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modern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1FF310B-0414-49EE-A212-676D99AD9106}"/>
              </a:ext>
            </a:extLst>
          </p:cNvPr>
          <p:cNvSpPr txBox="1"/>
          <p:nvPr/>
        </p:nvSpPr>
        <p:spPr>
          <a:xfrm>
            <a:off x="899524" y="1600547"/>
            <a:ext cx="4635500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LeNet-5: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AlexNet: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+ 3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25" dirty="0">
                <a:latin typeface="Calibri"/>
                <a:cs typeface="Calibri"/>
              </a:rPr>
              <a:t> layers.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  <a:tab pos="1504950" algn="l"/>
              </a:tabLst>
            </a:pPr>
            <a:r>
              <a:rPr sz="2800" spc="-10" dirty="0">
                <a:latin typeface="Calibri"/>
                <a:cs typeface="Calibri"/>
              </a:rPr>
              <a:t>VGG16:	</a:t>
            </a:r>
            <a:r>
              <a:rPr sz="2800" dirty="0">
                <a:latin typeface="Calibri"/>
                <a:cs typeface="Calibri"/>
              </a:rPr>
              <a:t>13 </a:t>
            </a:r>
            <a:r>
              <a:rPr sz="2800" spc="-15" dirty="0">
                <a:latin typeface="Calibri"/>
                <a:cs typeface="Calibri"/>
              </a:rPr>
              <a:t>Conv </a:t>
            </a:r>
            <a:r>
              <a:rPr sz="2800" dirty="0">
                <a:latin typeface="Calibri"/>
                <a:cs typeface="Calibri"/>
              </a:rPr>
              <a:t>+ 2 </a:t>
            </a:r>
            <a:r>
              <a:rPr sz="2800" spc="-15" dirty="0">
                <a:latin typeface="Calibri"/>
                <a:cs typeface="Calibri"/>
              </a:rPr>
              <a:t>FC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CCCB798-91CE-419F-BDE7-BACCE34C930D}"/>
              </a:ext>
            </a:extLst>
          </p:cNvPr>
          <p:cNvSpPr/>
          <p:nvPr/>
        </p:nvSpPr>
        <p:spPr>
          <a:xfrm>
            <a:off x="5616472" y="1756551"/>
            <a:ext cx="309880" cy="1371600"/>
          </a:xfrm>
          <a:custGeom>
            <a:avLst/>
            <a:gdLst/>
            <a:ahLst/>
            <a:cxnLst/>
            <a:rect l="l" t="t" r="r" b="b"/>
            <a:pathLst>
              <a:path w="309879" h="1371600">
                <a:moveTo>
                  <a:pt x="0" y="0"/>
                </a:moveTo>
                <a:lnTo>
                  <a:pt x="60278" y="2028"/>
                </a:lnTo>
                <a:lnTo>
                  <a:pt x="109501" y="7559"/>
                </a:lnTo>
                <a:lnTo>
                  <a:pt x="142689" y="15762"/>
                </a:lnTo>
                <a:lnTo>
                  <a:pt x="154858" y="25809"/>
                </a:lnTo>
                <a:lnTo>
                  <a:pt x="154858" y="659991"/>
                </a:lnTo>
                <a:lnTo>
                  <a:pt x="167028" y="670037"/>
                </a:lnTo>
                <a:lnTo>
                  <a:pt x="200215" y="678240"/>
                </a:lnTo>
                <a:lnTo>
                  <a:pt x="249439" y="683771"/>
                </a:lnTo>
                <a:lnTo>
                  <a:pt x="309717" y="685800"/>
                </a:lnTo>
                <a:lnTo>
                  <a:pt x="249439" y="687828"/>
                </a:lnTo>
                <a:lnTo>
                  <a:pt x="200215" y="693359"/>
                </a:lnTo>
                <a:lnTo>
                  <a:pt x="167028" y="701562"/>
                </a:lnTo>
                <a:lnTo>
                  <a:pt x="154858" y="711609"/>
                </a:lnTo>
                <a:lnTo>
                  <a:pt x="154858" y="1345791"/>
                </a:lnTo>
                <a:lnTo>
                  <a:pt x="142689" y="1355837"/>
                </a:lnTo>
                <a:lnTo>
                  <a:pt x="109501" y="1364040"/>
                </a:lnTo>
                <a:lnTo>
                  <a:pt x="60278" y="1369571"/>
                </a:lnTo>
                <a:lnTo>
                  <a:pt x="0" y="1371600"/>
                </a:lnTo>
              </a:path>
            </a:pathLst>
          </a:custGeom>
          <a:ln w="381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8EB3756-A538-42E6-B64F-73D9D1835C86}"/>
              </a:ext>
            </a:extLst>
          </p:cNvPr>
          <p:cNvSpPr txBox="1"/>
          <p:nvPr/>
        </p:nvSpPr>
        <p:spPr>
          <a:xfrm>
            <a:off x="6280150" y="2180741"/>
            <a:ext cx="5073650" cy="52324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032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/>
                <a:cs typeface="Calibri"/>
              </a:rPr>
              <a:t>classic </a:t>
            </a:r>
            <a:r>
              <a:rPr sz="2800" spc="-15" dirty="0">
                <a:latin typeface="Calibri"/>
                <a:cs typeface="Calibri"/>
              </a:rPr>
              <a:t>architectures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(sequential)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25D8899-B5A0-4E5B-9BED-837A640E5C89}"/>
              </a:ext>
            </a:extLst>
          </p:cNvPr>
          <p:cNvSpPr/>
          <p:nvPr/>
        </p:nvSpPr>
        <p:spPr>
          <a:xfrm>
            <a:off x="829595" y="4483977"/>
            <a:ext cx="10533380" cy="1385570"/>
          </a:xfrm>
          <a:custGeom>
            <a:avLst/>
            <a:gdLst/>
            <a:ahLst/>
            <a:cxnLst/>
            <a:rect l="l" t="t" r="r" b="b"/>
            <a:pathLst>
              <a:path w="10533380" h="1385570">
                <a:moveTo>
                  <a:pt x="0" y="0"/>
                </a:moveTo>
                <a:lnTo>
                  <a:pt x="10532806" y="0"/>
                </a:lnTo>
                <a:lnTo>
                  <a:pt x="10532806" y="1384994"/>
                </a:lnTo>
                <a:lnTo>
                  <a:pt x="0" y="13849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88BCAD38-47F0-4805-8BBC-80A4777CBD71}"/>
              </a:ext>
            </a:extLst>
          </p:cNvPr>
          <p:cNvSpPr txBox="1"/>
          <p:nvPr/>
        </p:nvSpPr>
        <p:spPr>
          <a:xfrm>
            <a:off x="921036" y="4491597"/>
            <a:ext cx="7212965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Calibri"/>
                <a:cs typeface="Calibri"/>
              </a:rPr>
              <a:t>Tricks:</a:t>
            </a:r>
            <a:endParaRPr sz="2800">
              <a:latin typeface="Calibri"/>
              <a:cs typeface="Calibri"/>
            </a:endParaRPr>
          </a:p>
          <a:p>
            <a:pPr marL="456565" indent="-456565">
              <a:lnSpc>
                <a:spcPts val="3329"/>
              </a:lnSpc>
              <a:spcBef>
                <a:spcPts val="40"/>
              </a:spcBef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2800" spc="-5" dirty="0">
                <a:latin typeface="Calibri"/>
                <a:cs typeface="Calibri"/>
              </a:rPr>
              <a:t>Inception: auxiliary output </a:t>
            </a:r>
            <a:r>
              <a:rPr sz="2800" spc="-15" dirty="0">
                <a:latin typeface="Calibri"/>
                <a:cs typeface="Calibri"/>
              </a:rPr>
              <a:t>(gradient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injection).</a:t>
            </a:r>
            <a:endParaRPr sz="2800">
              <a:latin typeface="Calibri"/>
              <a:cs typeface="Calibri"/>
            </a:endParaRPr>
          </a:p>
          <a:p>
            <a:pPr marL="456565" indent="-456565">
              <a:lnSpc>
                <a:spcPts val="3329"/>
              </a:lnSpc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2800" spc="-15" dirty="0">
                <a:latin typeface="Calibri"/>
                <a:cs typeface="Calibri"/>
              </a:rPr>
              <a:t>ResNet: </a:t>
            </a:r>
            <a:r>
              <a:rPr sz="2800" dirty="0">
                <a:latin typeface="Calibri"/>
                <a:cs typeface="Calibri"/>
              </a:rPr>
              <a:t>skip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connection.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38872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2383-D5DB-4503-90FC-02BB6D66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Take-Home Message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9F6D-4AC6-4AF9-A50D-7D8808EB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340"/>
          </a:xfrm>
        </p:spPr>
        <p:txBody>
          <a:bodyPr>
            <a:normAutofit fontScale="85000" lnSpcReduction="10000"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spc="-5" dirty="0" err="1">
                <a:latin typeface="Arial"/>
                <a:cs typeface="Arial"/>
              </a:rPr>
              <a:t>AlexNet</a:t>
            </a:r>
            <a:r>
              <a:rPr lang="en-US" sz="2800" b="1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showed </a:t>
            </a:r>
            <a:r>
              <a:rPr lang="en-US" sz="2800" spc="-5" dirty="0">
                <a:latin typeface="Arial"/>
                <a:cs typeface="Arial"/>
              </a:rPr>
              <a:t>that </a:t>
            </a:r>
            <a:r>
              <a:rPr lang="en-US" sz="2800" dirty="0">
                <a:latin typeface="Arial"/>
                <a:cs typeface="Arial"/>
              </a:rPr>
              <a:t>you can </a:t>
            </a:r>
            <a:r>
              <a:rPr lang="en-US" sz="2800" spc="-5" dirty="0">
                <a:latin typeface="Arial"/>
                <a:cs typeface="Arial"/>
              </a:rPr>
              <a:t>use CNNs to train Computer </a:t>
            </a:r>
            <a:r>
              <a:rPr lang="en-US" sz="2800" spc="-10" dirty="0">
                <a:latin typeface="Arial"/>
                <a:cs typeface="Arial"/>
              </a:rPr>
              <a:t>Vision</a:t>
            </a:r>
            <a:r>
              <a:rPr lang="en-US" sz="2800" spc="-6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models.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spc="-5" dirty="0">
                <a:latin typeface="Arial"/>
                <a:cs typeface="Arial"/>
              </a:rPr>
              <a:t>VGG </a:t>
            </a:r>
            <a:r>
              <a:rPr lang="en-US" sz="2800" dirty="0">
                <a:latin typeface="Arial"/>
                <a:cs typeface="Arial"/>
              </a:rPr>
              <a:t>shows </a:t>
            </a:r>
            <a:r>
              <a:rPr lang="en-US" sz="2800" spc="-5" dirty="0">
                <a:latin typeface="Arial"/>
                <a:cs typeface="Arial"/>
              </a:rPr>
              <a:t>that bigger networks work</a:t>
            </a:r>
            <a:r>
              <a:rPr lang="en-US" sz="2800" spc="-31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better</a:t>
            </a:r>
            <a:endParaRPr lang="en-US" sz="2800" dirty="0">
              <a:latin typeface="Arial"/>
              <a:cs typeface="Arial"/>
            </a:endParaRPr>
          </a:p>
          <a:p>
            <a:pPr marL="12700" marR="327660">
              <a:lnSpc>
                <a:spcPct val="100699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spc="-5" dirty="0" err="1">
                <a:latin typeface="Arial"/>
                <a:cs typeface="Arial"/>
              </a:rPr>
              <a:t>GoogLeNet</a:t>
            </a:r>
            <a:r>
              <a:rPr lang="en-US" sz="2800" b="1" spc="-5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is one of the first to focus on </a:t>
            </a:r>
            <a:r>
              <a:rPr lang="en-US" sz="2800" spc="-10" dirty="0">
                <a:latin typeface="Arial"/>
                <a:cs typeface="Arial"/>
              </a:rPr>
              <a:t>efficiency </a:t>
            </a:r>
            <a:r>
              <a:rPr lang="en-US" sz="2800" spc="-5" dirty="0">
                <a:latin typeface="Arial"/>
                <a:cs typeface="Arial"/>
              </a:rPr>
              <a:t>using 1x1 bottleneck  </a:t>
            </a:r>
            <a:r>
              <a:rPr lang="en-US" sz="2800" dirty="0">
                <a:latin typeface="Arial"/>
                <a:cs typeface="Arial"/>
              </a:rPr>
              <a:t>convolutions </a:t>
            </a:r>
            <a:r>
              <a:rPr lang="en-US" sz="2800" spc="-5" dirty="0">
                <a:latin typeface="Arial"/>
                <a:cs typeface="Arial"/>
              </a:rPr>
              <a:t>and global avg pool instead of FC</a:t>
            </a:r>
            <a:r>
              <a:rPr lang="en-US" sz="2800" spc="-25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layers</a:t>
            </a:r>
            <a:endParaRPr lang="en-US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spc="-5" dirty="0" err="1">
                <a:latin typeface="Arial"/>
                <a:cs typeface="Arial"/>
              </a:rPr>
              <a:t>ResNet</a:t>
            </a:r>
            <a:r>
              <a:rPr lang="en-US" sz="2800" b="1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showed </a:t>
            </a:r>
            <a:r>
              <a:rPr lang="en-US" sz="2800" spc="-5" dirty="0">
                <a:latin typeface="Arial"/>
                <a:cs typeface="Arial"/>
              </a:rPr>
              <a:t>us how to train extremely deep</a:t>
            </a:r>
            <a:r>
              <a:rPr lang="en-US" sz="2800" spc="-20" dirty="0">
                <a:latin typeface="Arial"/>
                <a:cs typeface="Arial"/>
              </a:rPr>
              <a:t> </a:t>
            </a:r>
            <a:r>
              <a:rPr lang="en-US" sz="2800" spc="-5" dirty="0">
                <a:latin typeface="Arial"/>
                <a:cs typeface="Arial"/>
              </a:rPr>
              <a:t>networks</a:t>
            </a:r>
            <a:endParaRPr lang="en-US" dirty="0">
              <a:latin typeface="Arial"/>
              <a:cs typeface="Arial"/>
            </a:endParaRPr>
          </a:p>
          <a:p>
            <a:pPr marL="469900"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pc="-5" dirty="0">
                <a:latin typeface="Arial"/>
                <a:cs typeface="Arial"/>
              </a:rPr>
              <a:t>Limited only by GPU </a:t>
            </a:r>
            <a:r>
              <a:rPr lang="en-US" dirty="0">
                <a:latin typeface="Arial"/>
                <a:cs typeface="Arial"/>
              </a:rPr>
              <a:t>&amp;</a:t>
            </a:r>
            <a:r>
              <a:rPr lang="en-US" spc="-1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memory!</a:t>
            </a:r>
          </a:p>
          <a:p>
            <a:pPr marL="469900"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spc="-5" dirty="0">
                <a:latin typeface="Arial"/>
                <a:cs typeface="Arial"/>
              </a:rPr>
              <a:t>Showed diminishing </a:t>
            </a:r>
            <a:r>
              <a:rPr lang="en-US" sz="2400" dirty="0">
                <a:latin typeface="Arial"/>
                <a:cs typeface="Arial"/>
              </a:rPr>
              <a:t>returns </a:t>
            </a:r>
            <a:r>
              <a:rPr lang="en-US" sz="2400" spc="-5" dirty="0">
                <a:latin typeface="Arial"/>
                <a:cs typeface="Arial"/>
              </a:rPr>
              <a:t>as networks got</a:t>
            </a:r>
            <a:r>
              <a:rPr lang="en-US" sz="2400" spc="-3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bigger</a:t>
            </a:r>
            <a:endParaRPr lang="en-US" sz="2400" dirty="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spc="-5" dirty="0">
                <a:latin typeface="Arial"/>
                <a:cs typeface="Arial"/>
              </a:rPr>
              <a:t>After </a:t>
            </a:r>
            <a:r>
              <a:rPr lang="en-US" sz="2800" spc="-5" dirty="0" err="1">
                <a:latin typeface="Arial"/>
                <a:cs typeface="Arial"/>
              </a:rPr>
              <a:t>ResNet</a:t>
            </a:r>
            <a:r>
              <a:rPr lang="en-US" sz="2800" spc="-5" dirty="0">
                <a:latin typeface="Arial"/>
                <a:cs typeface="Arial"/>
              </a:rPr>
              <a:t>: CNNs were better than the human </a:t>
            </a:r>
            <a:r>
              <a:rPr lang="en-US" sz="2800" dirty="0">
                <a:latin typeface="Arial"/>
                <a:cs typeface="Arial"/>
              </a:rPr>
              <a:t>metric </a:t>
            </a:r>
            <a:r>
              <a:rPr lang="en-US" sz="2800" spc="-5" dirty="0">
                <a:latin typeface="Arial"/>
                <a:cs typeface="Arial"/>
              </a:rPr>
              <a:t>and focus </a:t>
            </a:r>
            <a:r>
              <a:rPr lang="en-US" sz="2800" dirty="0">
                <a:latin typeface="Arial"/>
                <a:cs typeface="Arial"/>
              </a:rPr>
              <a:t>shifted </a:t>
            </a:r>
            <a:r>
              <a:rPr lang="en-US" sz="2800" spc="-5" dirty="0">
                <a:latin typeface="Arial"/>
                <a:cs typeface="Arial"/>
              </a:rPr>
              <a:t>to e</a:t>
            </a:r>
            <a:r>
              <a:rPr lang="en-US" sz="2800" spc="-10" dirty="0">
                <a:latin typeface="Arial"/>
                <a:cs typeface="Arial"/>
              </a:rPr>
              <a:t>fficient </a:t>
            </a:r>
            <a:r>
              <a:rPr lang="en-US" sz="2800" spc="-5" dirty="0">
                <a:latin typeface="Arial"/>
                <a:cs typeface="Arial"/>
              </a:rPr>
              <a:t>networks:</a:t>
            </a:r>
            <a:endParaRPr lang="en-US" sz="2800" dirty="0">
              <a:latin typeface="Arial"/>
              <a:cs typeface="Arial"/>
            </a:endParaRPr>
          </a:p>
          <a:p>
            <a:pPr marL="469900" marR="85090" lvl="1" indent="152400">
              <a:lnSpc>
                <a:spcPct val="100699"/>
              </a:lnSpc>
              <a:spcBef>
                <a:spcPts val="600"/>
              </a:spcBef>
              <a:spcAft>
                <a:spcPts val="600"/>
              </a:spcAft>
              <a:buChar char="-"/>
              <a:tabLst>
                <a:tab pos="469265" algn="l"/>
                <a:tab pos="469900" algn="l"/>
              </a:tabLst>
            </a:pPr>
            <a:r>
              <a:rPr lang="en-US" spc="-5" dirty="0">
                <a:latin typeface="Arial"/>
                <a:cs typeface="Arial"/>
              </a:rPr>
              <a:t>Lots of tiny networks aimed at </a:t>
            </a:r>
            <a:r>
              <a:rPr lang="en-US" dirty="0">
                <a:latin typeface="Arial"/>
                <a:cs typeface="Arial"/>
              </a:rPr>
              <a:t>mobile </a:t>
            </a:r>
            <a:r>
              <a:rPr lang="en-US" spc="-5" dirty="0">
                <a:latin typeface="Arial"/>
                <a:cs typeface="Arial"/>
              </a:rPr>
              <a:t>devices: </a:t>
            </a:r>
            <a:r>
              <a:rPr lang="en-US" b="1" dirty="0" err="1">
                <a:latin typeface="Arial"/>
                <a:cs typeface="Arial"/>
              </a:rPr>
              <a:t>MobileNet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b="1" spc="-5" dirty="0" err="1">
                <a:latin typeface="Arial"/>
                <a:cs typeface="Arial"/>
              </a:rPr>
              <a:t>ShuffleNet</a:t>
            </a:r>
            <a:endParaRPr lang="en-US" b="1" spc="-5" dirty="0">
              <a:latin typeface="Arial"/>
              <a:cs typeface="Arial"/>
            </a:endParaRPr>
          </a:p>
          <a:p>
            <a:pPr marL="469900" marR="85090" lvl="1" indent="152400">
              <a:lnSpc>
                <a:spcPct val="100699"/>
              </a:lnSpc>
              <a:spcBef>
                <a:spcPts val="600"/>
              </a:spcBef>
              <a:spcAft>
                <a:spcPts val="600"/>
              </a:spcAft>
              <a:buChar char="-"/>
              <a:tabLst>
                <a:tab pos="469265" algn="l"/>
                <a:tab pos="469900" algn="l"/>
              </a:tabLst>
            </a:pPr>
            <a:r>
              <a:rPr lang="en-US" b="1" spc="-5" dirty="0">
                <a:latin typeface="Arial"/>
                <a:cs typeface="Arial"/>
              </a:rPr>
              <a:t>Neural Architecture Search </a:t>
            </a:r>
            <a:r>
              <a:rPr lang="en-US" dirty="0">
                <a:latin typeface="Arial"/>
                <a:cs typeface="Arial"/>
              </a:rPr>
              <a:t>can </a:t>
            </a:r>
            <a:r>
              <a:rPr lang="en-US" spc="-5" dirty="0">
                <a:latin typeface="Arial"/>
                <a:cs typeface="Arial"/>
              </a:rPr>
              <a:t>now automate architecture</a:t>
            </a:r>
            <a:r>
              <a:rPr lang="en-US" spc="-80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design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52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657A78-1992-4AD8-B116-585347FA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Beyond the Accuracy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D240F-729E-4385-B99F-2D738B70E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1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50C3-FD40-4BDF-977B-9ED035A6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408-8FF5-42E2-84B0-BEBFB8B4D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tate of the art Model timeline">
            <a:extLst>
              <a:ext uri="{FF2B5EF4-FFF2-40B4-BE49-F238E27FC236}">
                <a16:creationId xmlns:a16="http://schemas.microsoft.com/office/drawing/2014/main" id="{0DE1E12A-5A3D-4E1A-836F-E82C58AC9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314325"/>
            <a:ext cx="6581775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6122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25A9B-055A-49C2-BE9F-5421A6B0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85" dirty="0"/>
              <a:t>Deep </a:t>
            </a:r>
            <a:r>
              <a:rPr lang="en-US" spc="114" dirty="0"/>
              <a:t>Learning </a:t>
            </a:r>
            <a:r>
              <a:rPr lang="en-US" spc="175" dirty="0"/>
              <a:t>on </a:t>
            </a:r>
            <a:r>
              <a:rPr lang="en-US" spc="130" dirty="0"/>
              <a:t>the</a:t>
            </a:r>
            <a:r>
              <a:rPr lang="en-US" spc="805" dirty="0"/>
              <a:t> </a:t>
            </a:r>
            <a:r>
              <a:rPr lang="en-US" spc="165" dirty="0"/>
              <a:t>Edge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D6BFDE-F329-44CD-B8DC-53569C390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5C448D1-9610-48DE-97A4-FE1D2E533BFE}"/>
              </a:ext>
            </a:extLst>
          </p:cNvPr>
          <p:cNvSpPr/>
          <p:nvPr/>
        </p:nvSpPr>
        <p:spPr>
          <a:xfrm>
            <a:off x="995080" y="5154582"/>
            <a:ext cx="2978648" cy="1338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AD34F4B-C8C4-426B-8E34-AB574BF3FBEA}"/>
              </a:ext>
            </a:extLst>
          </p:cNvPr>
          <p:cNvSpPr/>
          <p:nvPr/>
        </p:nvSpPr>
        <p:spPr>
          <a:xfrm>
            <a:off x="678670" y="4662725"/>
            <a:ext cx="3819834" cy="218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049019B-A51F-42FB-9E43-FAAEFD88237A}"/>
              </a:ext>
            </a:extLst>
          </p:cNvPr>
          <p:cNvSpPr/>
          <p:nvPr/>
        </p:nvSpPr>
        <p:spPr>
          <a:xfrm>
            <a:off x="1050227" y="1798481"/>
            <a:ext cx="2890958" cy="1780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BED431C-17C5-4B74-9C5C-08EA2943D436}"/>
              </a:ext>
            </a:extLst>
          </p:cNvPr>
          <p:cNvSpPr/>
          <p:nvPr/>
        </p:nvSpPr>
        <p:spPr>
          <a:xfrm>
            <a:off x="690654" y="1727451"/>
            <a:ext cx="3807850" cy="2185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BF500F7-D6E3-4DB0-8012-81BCD72F9023}"/>
              </a:ext>
            </a:extLst>
          </p:cNvPr>
          <p:cNvSpPr txBox="1"/>
          <p:nvPr/>
        </p:nvSpPr>
        <p:spPr>
          <a:xfrm>
            <a:off x="1761412" y="1382755"/>
            <a:ext cx="158305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b="1" spc="-70" dirty="0">
                <a:solidFill>
                  <a:srgbClr val="666666"/>
                </a:solidFill>
                <a:latin typeface="Trebuchet MS"/>
                <a:cs typeface="Trebuchet MS"/>
              </a:rPr>
              <a:t>Object</a:t>
            </a:r>
            <a:r>
              <a:rPr sz="1650" b="1" spc="-1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50" b="1" spc="-55" dirty="0">
                <a:solidFill>
                  <a:srgbClr val="666666"/>
                </a:solidFill>
                <a:latin typeface="Trebuchet MS"/>
                <a:cs typeface="Trebuchet MS"/>
              </a:rPr>
              <a:t>Detection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9104B73-41B9-4B41-A865-47D3578B4F6A}"/>
              </a:ext>
            </a:extLst>
          </p:cNvPr>
          <p:cNvSpPr txBox="1"/>
          <p:nvPr/>
        </p:nvSpPr>
        <p:spPr>
          <a:xfrm>
            <a:off x="1547906" y="3707164"/>
            <a:ext cx="2247265" cy="89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00" spc="20" dirty="0">
                <a:solidFill>
                  <a:srgbClr val="666666"/>
                </a:solidFill>
                <a:latin typeface="Trebuchet MS"/>
                <a:cs typeface="Trebuchet MS"/>
              </a:rPr>
              <a:t>Photo</a:t>
            </a:r>
            <a:r>
              <a:rPr sz="13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666666"/>
                </a:solidFill>
                <a:latin typeface="Trebuchet MS"/>
                <a:cs typeface="Trebuchet MS"/>
              </a:rPr>
              <a:t>by</a:t>
            </a:r>
            <a:r>
              <a:rPr sz="13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666666"/>
                </a:solidFill>
                <a:latin typeface="Trebuchet MS"/>
                <a:cs typeface="Trebuchet MS"/>
              </a:rPr>
              <a:t>Juanedc</a:t>
            </a:r>
            <a:r>
              <a:rPr sz="13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666666"/>
                </a:solidFill>
                <a:latin typeface="Trebuchet MS"/>
                <a:cs typeface="Trebuchet MS"/>
              </a:rPr>
              <a:t>(CC</a:t>
            </a:r>
            <a:r>
              <a:rPr sz="13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666666"/>
                </a:solidFill>
                <a:latin typeface="Trebuchet MS"/>
                <a:cs typeface="Trebuchet MS"/>
              </a:rPr>
              <a:t>BY</a:t>
            </a:r>
            <a:r>
              <a:rPr sz="13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666666"/>
                </a:solidFill>
                <a:latin typeface="Trebuchet MS"/>
                <a:cs typeface="Trebuchet MS"/>
              </a:rPr>
              <a:t>2.0)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rebuchet MS"/>
              <a:cs typeface="Trebuchet MS"/>
            </a:endParaRPr>
          </a:p>
          <a:p>
            <a:pPr marL="287655">
              <a:lnSpc>
                <a:spcPct val="100000"/>
              </a:lnSpc>
            </a:pPr>
            <a:r>
              <a:rPr sz="1650" b="1" spc="-35" dirty="0">
                <a:solidFill>
                  <a:srgbClr val="666666"/>
                </a:solidFill>
                <a:latin typeface="Trebuchet MS"/>
                <a:cs typeface="Trebuchet MS"/>
              </a:rPr>
              <a:t>Face</a:t>
            </a:r>
            <a:r>
              <a:rPr sz="1650" b="1" spc="-1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50" b="1" spc="-50" dirty="0">
                <a:solidFill>
                  <a:srgbClr val="666666"/>
                </a:solidFill>
                <a:latin typeface="Trebuchet MS"/>
                <a:cs typeface="Trebuchet MS"/>
              </a:rPr>
              <a:t>Attributes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14C3EA6-F1CD-4B37-BEF7-EEE4B066EA64}"/>
              </a:ext>
            </a:extLst>
          </p:cNvPr>
          <p:cNvSpPr txBox="1"/>
          <p:nvPr/>
        </p:nvSpPr>
        <p:spPr>
          <a:xfrm>
            <a:off x="1360784" y="6631940"/>
            <a:ext cx="2473960" cy="2260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00" spc="15" dirty="0">
                <a:solidFill>
                  <a:srgbClr val="666666"/>
                </a:solidFill>
                <a:latin typeface="Trebuchet MS"/>
                <a:cs typeface="Trebuchet MS"/>
              </a:rPr>
              <a:t>Google</a:t>
            </a:r>
            <a:r>
              <a:rPr sz="13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666666"/>
                </a:solidFill>
                <a:latin typeface="Trebuchet MS"/>
                <a:cs typeface="Trebuchet MS"/>
              </a:rPr>
              <a:t>Doodle</a:t>
            </a:r>
            <a:r>
              <a:rPr sz="13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666666"/>
                </a:solidFill>
                <a:latin typeface="Trebuchet MS"/>
                <a:cs typeface="Trebuchet MS"/>
              </a:rPr>
              <a:t>by</a:t>
            </a:r>
            <a:r>
              <a:rPr sz="13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666666"/>
                </a:solidFill>
                <a:latin typeface="Trebuchet MS"/>
                <a:cs typeface="Trebuchet MS"/>
              </a:rPr>
              <a:t>Sarah</a:t>
            </a:r>
            <a:r>
              <a:rPr sz="13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666666"/>
                </a:solidFill>
                <a:latin typeface="Trebuchet MS"/>
                <a:cs typeface="Trebuchet MS"/>
              </a:rPr>
              <a:t>Harrison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DA609E5-62FC-4921-A5FF-37B3AE35DE0C}"/>
              </a:ext>
            </a:extLst>
          </p:cNvPr>
          <p:cNvSpPr/>
          <p:nvPr/>
        </p:nvSpPr>
        <p:spPr>
          <a:xfrm>
            <a:off x="5575253" y="1627990"/>
            <a:ext cx="3535613" cy="1866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709AFBB-EB61-44A0-91D3-91BAB22DE474}"/>
              </a:ext>
            </a:extLst>
          </p:cNvPr>
          <p:cNvSpPr/>
          <p:nvPr/>
        </p:nvSpPr>
        <p:spPr>
          <a:xfrm>
            <a:off x="5564359" y="4398043"/>
            <a:ext cx="3557403" cy="2318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C1E1A1B6-51AC-4F2A-ACAF-8226323B5EB1}"/>
              </a:ext>
            </a:extLst>
          </p:cNvPr>
          <p:cNvSpPr txBox="1"/>
          <p:nvPr/>
        </p:nvSpPr>
        <p:spPr>
          <a:xfrm>
            <a:off x="9582665" y="2155991"/>
            <a:ext cx="1930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alibri"/>
                <a:cs typeface="Calibri"/>
              </a:rPr>
              <a:t>OCR</a:t>
            </a:r>
            <a:r>
              <a:rPr sz="2000" b="1" spc="-1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925" b="1" spc="-1005" baseline="1424" dirty="0">
                <a:solidFill>
                  <a:srgbClr val="7F7F7F"/>
                </a:solidFill>
                <a:latin typeface="Times New Roman"/>
                <a:cs typeface="Times New Roman"/>
              </a:rPr>
              <a:t>&amp;</a:t>
            </a:r>
            <a:r>
              <a:rPr sz="2925" b="1" spc="-307" baseline="1424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lang="en-US" sz="2925" b="1" spc="-307" baseline="1424" dirty="0">
                <a:solidFill>
                  <a:srgbClr val="7F7F7F"/>
                </a:solidFill>
                <a:latin typeface="Times New Roman"/>
                <a:cs typeface="Times New Roman"/>
              </a:rPr>
              <a:t>  </a:t>
            </a:r>
            <a:r>
              <a:rPr sz="2000" b="1" spc="-20" dirty="0">
                <a:solidFill>
                  <a:srgbClr val="7F7F7F"/>
                </a:solidFill>
                <a:latin typeface="Calibri"/>
                <a:cs typeface="Calibri"/>
              </a:rPr>
              <a:t>Translation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9FCDC61-3CCB-4433-A88E-CF320302E7AD}"/>
              </a:ext>
            </a:extLst>
          </p:cNvPr>
          <p:cNvSpPr txBox="1"/>
          <p:nvPr/>
        </p:nvSpPr>
        <p:spPr>
          <a:xfrm>
            <a:off x="9387338" y="5083808"/>
            <a:ext cx="2473358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7F7F7F"/>
                </a:solidFill>
                <a:latin typeface="Calibri"/>
                <a:cs typeface="Calibri"/>
              </a:rPr>
              <a:t>Speech </a:t>
            </a:r>
            <a:r>
              <a:rPr sz="2000" b="1" spc="-10" dirty="0">
                <a:solidFill>
                  <a:srgbClr val="7F7F7F"/>
                </a:solidFill>
                <a:latin typeface="Calibri"/>
                <a:cs typeface="Calibri"/>
              </a:rPr>
              <a:t>Recognition</a:t>
            </a:r>
            <a:r>
              <a:rPr sz="2000" b="1" spc="-3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925" b="1" spc="-1005" baseline="1424" dirty="0">
                <a:solidFill>
                  <a:srgbClr val="7F7F7F"/>
                </a:solidFill>
                <a:latin typeface="Times New Roman"/>
                <a:cs typeface="Times New Roman"/>
              </a:rPr>
              <a:t>&amp;</a:t>
            </a:r>
            <a:endParaRPr sz="2925" baseline="1424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spc="-20" dirty="0">
                <a:solidFill>
                  <a:srgbClr val="7F7F7F"/>
                </a:solidFill>
                <a:latin typeface="Calibri"/>
                <a:cs typeface="Calibri"/>
              </a:rPr>
              <a:t>Translation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3234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E7EF-F388-45F4-BF48-E7590787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30" dirty="0"/>
              <a:t>Solution </a:t>
            </a:r>
            <a:r>
              <a:rPr lang="en-US" spc="30" dirty="0"/>
              <a:t>1: </a:t>
            </a:r>
            <a:r>
              <a:rPr lang="en-US" spc="225" dirty="0"/>
              <a:t>Could</a:t>
            </a:r>
            <a:r>
              <a:rPr lang="en-US" spc="-45" dirty="0"/>
              <a:t> </a:t>
            </a:r>
            <a:r>
              <a:rPr lang="en-US" spc="210" dirty="0"/>
              <a:t>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243A-CC1D-488A-8E6D-4207DE94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6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FCA2-81F5-425A-B0D6-E49F3E56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30" dirty="0"/>
              <a:t>Solution </a:t>
            </a:r>
            <a:r>
              <a:rPr lang="en-US" spc="30" dirty="0"/>
              <a:t>1: </a:t>
            </a:r>
            <a:r>
              <a:rPr lang="en-US" spc="225" dirty="0"/>
              <a:t>Could</a:t>
            </a:r>
            <a:r>
              <a:rPr lang="en-US" spc="-45" dirty="0"/>
              <a:t> </a:t>
            </a:r>
            <a:r>
              <a:rPr lang="en-US" spc="210" dirty="0"/>
              <a:t>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B5A7-23D6-4BE3-9726-77ED6CF7C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8F96367-33BE-4CAB-AF14-3C13E69EB4B0}"/>
              </a:ext>
            </a:extLst>
          </p:cNvPr>
          <p:cNvSpPr/>
          <p:nvPr/>
        </p:nvSpPr>
        <p:spPr>
          <a:xfrm>
            <a:off x="2434461" y="1928623"/>
            <a:ext cx="1645471" cy="67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9A8B88E-4F86-43B7-B1A1-D93B9486C8B6}"/>
              </a:ext>
            </a:extLst>
          </p:cNvPr>
          <p:cNvSpPr/>
          <p:nvPr/>
        </p:nvSpPr>
        <p:spPr>
          <a:xfrm>
            <a:off x="8129970" y="2524125"/>
            <a:ext cx="3093356" cy="1939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5D74BE0-4EC5-4F95-BC3A-A788083E0878}"/>
              </a:ext>
            </a:extLst>
          </p:cNvPr>
          <p:cNvSpPr/>
          <p:nvPr/>
        </p:nvSpPr>
        <p:spPr>
          <a:xfrm>
            <a:off x="1616688" y="1825625"/>
            <a:ext cx="660299" cy="1396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46CF72A-7940-4BB0-9835-439F992501B4}"/>
              </a:ext>
            </a:extLst>
          </p:cNvPr>
          <p:cNvSpPr/>
          <p:nvPr/>
        </p:nvSpPr>
        <p:spPr>
          <a:xfrm>
            <a:off x="1375388" y="5142325"/>
            <a:ext cx="1473199" cy="147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3B651D2-5437-4294-B871-7CBA6F1A7414}"/>
              </a:ext>
            </a:extLst>
          </p:cNvPr>
          <p:cNvSpPr/>
          <p:nvPr/>
        </p:nvSpPr>
        <p:spPr>
          <a:xfrm>
            <a:off x="2656114" y="2376826"/>
            <a:ext cx="5229225" cy="1111885"/>
          </a:xfrm>
          <a:custGeom>
            <a:avLst/>
            <a:gdLst/>
            <a:ahLst/>
            <a:cxnLst/>
            <a:rect l="l" t="t" r="r" b="b"/>
            <a:pathLst>
              <a:path w="5229225" h="1111885">
                <a:moveTo>
                  <a:pt x="7571" y="0"/>
                </a:moveTo>
                <a:lnTo>
                  <a:pt x="0" y="37340"/>
                </a:lnTo>
                <a:lnTo>
                  <a:pt x="5113122" y="1074168"/>
                </a:lnTo>
                <a:lnTo>
                  <a:pt x="5105551" y="1111507"/>
                </a:lnTo>
                <a:lnTo>
                  <a:pt x="5228929" y="1078213"/>
                </a:lnTo>
                <a:lnTo>
                  <a:pt x="5176010" y="1036827"/>
                </a:lnTo>
                <a:lnTo>
                  <a:pt x="5120694" y="1036827"/>
                </a:lnTo>
                <a:lnTo>
                  <a:pt x="7571" y="0"/>
                </a:lnTo>
                <a:close/>
              </a:path>
              <a:path w="5229225" h="1111885">
                <a:moveTo>
                  <a:pt x="5128266" y="999488"/>
                </a:moveTo>
                <a:lnTo>
                  <a:pt x="5120694" y="1036827"/>
                </a:lnTo>
                <a:lnTo>
                  <a:pt x="5176010" y="1036827"/>
                </a:lnTo>
                <a:lnTo>
                  <a:pt x="5128266" y="9994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6511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1: </a:t>
            </a:r>
            <a:r>
              <a:rPr spc="225" dirty="0"/>
              <a:t>Could</a:t>
            </a:r>
            <a:r>
              <a:rPr spc="-45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7A8E2D-E62D-4D63-9B81-A772CA80B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8169726" y="2160628"/>
            <a:ext cx="3093356" cy="193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444" y="1462128"/>
            <a:ext cx="660299" cy="1396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5144" y="4778828"/>
            <a:ext cx="1473199" cy="147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6381" y="2388953"/>
            <a:ext cx="4596639" cy="18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1: </a:t>
            </a:r>
            <a:r>
              <a:rPr spc="225" dirty="0"/>
              <a:t>Could</a:t>
            </a:r>
            <a:r>
              <a:rPr spc="-45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8169726" y="2160628"/>
            <a:ext cx="3093356" cy="193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444" y="1462128"/>
            <a:ext cx="660299" cy="1396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5144" y="4778828"/>
            <a:ext cx="1473199" cy="147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4310" y="2167206"/>
            <a:ext cx="5229225" cy="1111885"/>
          </a:xfrm>
          <a:custGeom>
            <a:avLst/>
            <a:gdLst/>
            <a:ahLst/>
            <a:cxnLst/>
            <a:rect l="l" t="t" r="r" b="b"/>
            <a:pathLst>
              <a:path w="5229225" h="1111885">
                <a:moveTo>
                  <a:pt x="299950" y="74679"/>
                </a:moveTo>
                <a:lnTo>
                  <a:pt x="108233" y="74679"/>
                </a:lnTo>
                <a:lnTo>
                  <a:pt x="5221356" y="1111507"/>
                </a:lnTo>
                <a:lnTo>
                  <a:pt x="5228927" y="1074167"/>
                </a:lnTo>
                <a:lnTo>
                  <a:pt x="299950" y="74679"/>
                </a:lnTo>
                <a:close/>
              </a:path>
              <a:path w="5229225" h="1111885">
                <a:moveTo>
                  <a:pt x="123376" y="0"/>
                </a:moveTo>
                <a:lnTo>
                  <a:pt x="0" y="33294"/>
                </a:lnTo>
                <a:lnTo>
                  <a:pt x="100661" y="112019"/>
                </a:lnTo>
                <a:lnTo>
                  <a:pt x="108233" y="74679"/>
                </a:lnTo>
                <a:lnTo>
                  <a:pt x="299950" y="74679"/>
                </a:lnTo>
                <a:lnTo>
                  <a:pt x="115804" y="37339"/>
                </a:lnTo>
                <a:lnTo>
                  <a:pt x="12337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86381" y="2388953"/>
            <a:ext cx="4596639" cy="18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18838" y="3079164"/>
            <a:ext cx="1567815" cy="369570"/>
          </a:xfrm>
          <a:prstGeom prst="rect">
            <a:avLst/>
          </a:prstGeom>
          <a:solidFill>
            <a:srgbClr val="FBE5D6"/>
          </a:solidFill>
        </p:spPr>
        <p:txBody>
          <a:bodyPr vert="horz" wrap="square" lIns="0" tIns="33019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259"/>
              </a:spcBef>
            </a:pPr>
            <a:r>
              <a:rPr sz="1800" b="1" spc="-5" dirty="0">
                <a:latin typeface="Calibri"/>
                <a:cs typeface="Calibri"/>
              </a:rPr>
              <a:t>Bonjour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1: </a:t>
            </a:r>
            <a:r>
              <a:rPr spc="225" dirty="0"/>
              <a:t>Could</a:t>
            </a:r>
            <a:r>
              <a:rPr spc="-45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8169726" y="2160628"/>
            <a:ext cx="3093356" cy="193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444" y="1462128"/>
            <a:ext cx="660299" cy="1396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5144" y="4778828"/>
            <a:ext cx="1473199" cy="147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1363" y="3542253"/>
            <a:ext cx="4927600" cy="1860550"/>
          </a:xfrm>
          <a:custGeom>
            <a:avLst/>
            <a:gdLst/>
            <a:ahLst/>
            <a:cxnLst/>
            <a:rect l="l" t="t" r="r" b="b"/>
            <a:pathLst>
              <a:path w="4927600" h="1860550">
                <a:moveTo>
                  <a:pt x="4799930" y="0"/>
                </a:moveTo>
                <a:lnTo>
                  <a:pt x="4813204" y="35712"/>
                </a:lnTo>
                <a:lnTo>
                  <a:pt x="0" y="1824691"/>
                </a:lnTo>
                <a:lnTo>
                  <a:pt x="13274" y="1860403"/>
                </a:lnTo>
                <a:lnTo>
                  <a:pt x="4826477" y="71426"/>
                </a:lnTo>
                <a:lnTo>
                  <a:pt x="4873107" y="71426"/>
                </a:lnTo>
                <a:lnTo>
                  <a:pt x="4926980" y="13747"/>
                </a:lnTo>
                <a:lnTo>
                  <a:pt x="4799930" y="0"/>
                </a:lnTo>
                <a:close/>
              </a:path>
              <a:path w="4927600" h="1860550">
                <a:moveTo>
                  <a:pt x="4873107" y="71426"/>
                </a:moveTo>
                <a:lnTo>
                  <a:pt x="4826477" y="71426"/>
                </a:lnTo>
                <a:lnTo>
                  <a:pt x="4839751" y="107138"/>
                </a:lnTo>
                <a:lnTo>
                  <a:pt x="4873107" y="7142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97415" y="3946253"/>
            <a:ext cx="988785" cy="1048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1: </a:t>
            </a:r>
            <a:r>
              <a:rPr spc="225" dirty="0"/>
              <a:t>Could</a:t>
            </a:r>
            <a:r>
              <a:rPr spc="-45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8169726" y="2160628"/>
            <a:ext cx="3093356" cy="193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444" y="1462128"/>
            <a:ext cx="660299" cy="1396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5144" y="4778828"/>
            <a:ext cx="1473199" cy="147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29731" y="1306152"/>
            <a:ext cx="1158240" cy="5205730"/>
          </a:xfrm>
          <a:custGeom>
            <a:avLst/>
            <a:gdLst/>
            <a:ahLst/>
            <a:cxnLst/>
            <a:rect l="l" t="t" r="r" b="b"/>
            <a:pathLst>
              <a:path w="1158240" h="5205730">
                <a:moveTo>
                  <a:pt x="0" y="5205240"/>
                </a:moveTo>
                <a:lnTo>
                  <a:pt x="0" y="0"/>
                </a:lnTo>
                <a:lnTo>
                  <a:pt x="1157852" y="0"/>
                </a:lnTo>
                <a:lnTo>
                  <a:pt x="1157852" y="5205240"/>
                </a:lnTo>
                <a:lnTo>
                  <a:pt x="0" y="5205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9731" y="1306152"/>
            <a:ext cx="1158240" cy="5205730"/>
          </a:xfrm>
          <a:custGeom>
            <a:avLst/>
            <a:gdLst/>
            <a:ahLst/>
            <a:cxnLst/>
            <a:rect l="l" t="t" r="r" b="b"/>
            <a:pathLst>
              <a:path w="1158240" h="5205730">
                <a:moveTo>
                  <a:pt x="0" y="5205240"/>
                </a:moveTo>
                <a:lnTo>
                  <a:pt x="0" y="0"/>
                </a:lnTo>
                <a:lnTo>
                  <a:pt x="1157852" y="0"/>
                </a:lnTo>
                <a:lnTo>
                  <a:pt x="1157852" y="5205240"/>
                </a:lnTo>
                <a:lnTo>
                  <a:pt x="0" y="520524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49906" y="6437082"/>
            <a:ext cx="132715" cy="66040"/>
          </a:xfrm>
          <a:custGeom>
            <a:avLst/>
            <a:gdLst/>
            <a:ahLst/>
            <a:cxnLst/>
            <a:rect l="l" t="t" r="r" b="b"/>
            <a:pathLst>
              <a:path w="132715" h="66040">
                <a:moveTo>
                  <a:pt x="132531" y="46574"/>
                </a:moveTo>
                <a:lnTo>
                  <a:pt x="132531" y="19291"/>
                </a:lnTo>
                <a:lnTo>
                  <a:pt x="93713" y="0"/>
                </a:lnTo>
                <a:lnTo>
                  <a:pt x="38817" y="0"/>
                </a:lnTo>
                <a:lnTo>
                  <a:pt x="0" y="19291"/>
                </a:lnTo>
                <a:lnTo>
                  <a:pt x="0" y="46574"/>
                </a:lnTo>
                <a:lnTo>
                  <a:pt x="38817" y="65865"/>
                </a:lnTo>
                <a:lnTo>
                  <a:pt x="93713" y="65865"/>
                </a:lnTo>
                <a:lnTo>
                  <a:pt x="132531" y="46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48354" y="634091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48060" y="6294126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7+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16172" y="6394573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98"/>
                </a:moveTo>
                <a:lnTo>
                  <a:pt x="0" y="32193"/>
                </a:lnTo>
                <a:lnTo>
                  <a:pt x="0" y="21643"/>
                </a:lnTo>
                <a:lnTo>
                  <a:pt x="0" y="1082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10382" y="637768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10382" y="637768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48354" y="620851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48060" y="6161720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">
              <a:lnSpc>
                <a:spcPct val="130300"/>
              </a:lnSpc>
              <a:spcBef>
                <a:spcPts val="90"/>
              </a:spcBef>
            </a:pP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16172" y="6261868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10382" y="624519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10382" y="624519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15272" y="60827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797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915806" y="6052815"/>
            <a:ext cx="20066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sp</a:t>
            </a:r>
            <a:r>
              <a:rPr sz="150" spc="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016172" y="6129811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10382" y="611317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10382" y="611317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46700" y="5956939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942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947232" y="5910147"/>
            <a:ext cx="13779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6034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1+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16172" y="6010328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10382" y="599372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10382" y="599372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48354" y="582453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948060" y="5777740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016172" y="5877889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10382" y="586121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10382" y="586121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15272" y="56987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797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915806" y="5668835"/>
            <a:ext cx="20066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sp</a:t>
            </a:r>
            <a:r>
              <a:rPr sz="150" spc="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016172" y="5745831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10382" y="572919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10382" y="572919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48354" y="5572959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948060" y="5526167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">
              <a:lnSpc>
                <a:spcPct val="130300"/>
              </a:lnSpc>
              <a:spcBef>
                <a:spcPts val="90"/>
              </a:spcBef>
            </a:pP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016172" y="5626349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0382" y="560974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10382" y="560974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00243" y="530814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84536" y="5360430"/>
            <a:ext cx="163830" cy="184785"/>
          </a:xfrm>
          <a:custGeom>
            <a:avLst/>
            <a:gdLst/>
            <a:ahLst/>
            <a:cxnLst/>
            <a:rect l="l" t="t" r="r" b="b"/>
            <a:pathLst>
              <a:path w="163829" h="184785">
                <a:moveTo>
                  <a:pt x="163371" y="184315"/>
                </a:moveTo>
                <a:lnTo>
                  <a:pt x="112691" y="155230"/>
                </a:lnTo>
                <a:lnTo>
                  <a:pt x="66227" y="116534"/>
                </a:lnTo>
                <a:lnTo>
                  <a:pt x="26487" y="59275"/>
                </a:lnTo>
                <a:lnTo>
                  <a:pt x="11628" y="2871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78980" y="5344758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76" y="17533"/>
                </a:lnTo>
                <a:lnTo>
                  <a:pt x="10989" y="13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78980" y="5344758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76" y="17533"/>
                </a:moveTo>
                <a:lnTo>
                  <a:pt x="0" y="0"/>
                </a:lnTo>
                <a:lnTo>
                  <a:pt x="10989" y="13661"/>
                </a:lnTo>
                <a:lnTo>
                  <a:pt x="76" y="17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65651" y="544055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65341" y="5491582"/>
            <a:ext cx="27940" cy="45085"/>
          </a:xfrm>
          <a:custGeom>
            <a:avLst/>
            <a:gdLst/>
            <a:ahLst/>
            <a:cxnLst/>
            <a:rect l="l" t="t" r="r" b="b"/>
            <a:pathLst>
              <a:path w="27940" h="45085">
                <a:moveTo>
                  <a:pt x="27788" y="44493"/>
                </a:moveTo>
                <a:lnTo>
                  <a:pt x="21120" y="33816"/>
                </a:lnTo>
                <a:lnTo>
                  <a:pt x="14141" y="22642"/>
                </a:lnTo>
                <a:lnTo>
                  <a:pt x="7038" y="1126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56380" y="5477236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3857" y="17106"/>
                </a:lnTo>
                <a:lnTo>
                  <a:pt x="13677" y="109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56380" y="5477236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3857" y="17106"/>
                </a:moveTo>
                <a:lnTo>
                  <a:pt x="0" y="0"/>
                </a:lnTo>
                <a:lnTo>
                  <a:pt x="13677" y="10964"/>
                </a:lnTo>
                <a:lnTo>
                  <a:pt x="3857" y="1710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31058" y="544055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39213" y="5491582"/>
            <a:ext cx="27940" cy="45085"/>
          </a:xfrm>
          <a:custGeom>
            <a:avLst/>
            <a:gdLst/>
            <a:ahLst/>
            <a:cxnLst/>
            <a:rect l="l" t="t" r="r" b="b"/>
            <a:pathLst>
              <a:path w="27940" h="45085">
                <a:moveTo>
                  <a:pt x="0" y="44493"/>
                </a:moveTo>
                <a:lnTo>
                  <a:pt x="6667" y="33816"/>
                </a:lnTo>
                <a:lnTo>
                  <a:pt x="13647" y="22642"/>
                </a:lnTo>
                <a:lnTo>
                  <a:pt x="20750" y="11269"/>
                </a:lnTo>
                <a:lnTo>
                  <a:pt x="2778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62285" y="5477236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677" y="0"/>
                </a:moveTo>
                <a:lnTo>
                  <a:pt x="0" y="10964"/>
                </a:lnTo>
                <a:lnTo>
                  <a:pt x="9820" y="17106"/>
                </a:lnTo>
                <a:lnTo>
                  <a:pt x="13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62285" y="5477236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964"/>
                </a:moveTo>
                <a:lnTo>
                  <a:pt x="13677" y="0"/>
                </a:lnTo>
                <a:lnTo>
                  <a:pt x="9820" y="17106"/>
                </a:lnTo>
                <a:lnTo>
                  <a:pt x="0" y="109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96465" y="544055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865356" y="5393761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084629" y="5484755"/>
            <a:ext cx="97155" cy="52069"/>
          </a:xfrm>
          <a:custGeom>
            <a:avLst/>
            <a:gdLst/>
            <a:ahLst/>
            <a:cxnLst/>
            <a:rect l="l" t="t" r="r" b="b"/>
            <a:pathLst>
              <a:path w="97154" h="52070">
                <a:moveTo>
                  <a:pt x="0" y="51676"/>
                </a:moveTo>
                <a:lnTo>
                  <a:pt x="23347" y="39213"/>
                </a:lnTo>
                <a:lnTo>
                  <a:pt x="47857" y="26131"/>
                </a:lnTo>
                <a:lnTo>
                  <a:pt x="72644" y="12903"/>
                </a:lnTo>
                <a:lnTo>
                  <a:pt x="9682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78728" y="547696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7323" y="0"/>
                </a:moveTo>
                <a:lnTo>
                  <a:pt x="0" y="2676"/>
                </a:lnTo>
                <a:lnTo>
                  <a:pt x="5453" y="12898"/>
                </a:lnTo>
                <a:lnTo>
                  <a:pt x="17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178728" y="547696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2676"/>
                </a:moveTo>
                <a:lnTo>
                  <a:pt x="17323" y="0"/>
                </a:lnTo>
                <a:lnTo>
                  <a:pt x="5453" y="12898"/>
                </a:lnTo>
                <a:lnTo>
                  <a:pt x="0" y="267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928506" y="5182359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928211" y="5152449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836517" y="521983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39832" y="521225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939832" y="521225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865651" y="530814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33467" y="5361502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927679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27679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57832" y="52267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982225" y="521281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982225" y="521281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31058" y="530814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098875" y="5361502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93086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93086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45331" y="52267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36194" y="521281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036194" y="521281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196465" y="530814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8699948" y="5261354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9264282" y="5361502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258493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258493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090082" y="521983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075135" y="521225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75135" y="521225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700243" y="492416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784225" y="4976748"/>
            <a:ext cx="153670" cy="175895"/>
          </a:xfrm>
          <a:custGeom>
            <a:avLst/>
            <a:gdLst/>
            <a:ahLst/>
            <a:cxnLst/>
            <a:rect l="l" t="t" r="r" b="b"/>
            <a:pathLst>
              <a:path w="153670" h="175895">
                <a:moveTo>
                  <a:pt x="153668" y="175625"/>
                </a:moveTo>
                <a:lnTo>
                  <a:pt x="107905" y="149955"/>
                </a:lnTo>
                <a:lnTo>
                  <a:pt x="66538" y="116236"/>
                </a:lnTo>
                <a:lnTo>
                  <a:pt x="26397" y="59356"/>
                </a:lnTo>
                <a:lnTo>
                  <a:pt x="11543" y="2879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778720" y="496100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13" y="0"/>
                </a:moveTo>
                <a:lnTo>
                  <a:pt x="0" y="17533"/>
                </a:lnTo>
                <a:lnTo>
                  <a:pt x="10933" y="13718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78720" y="496100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7533"/>
                </a:moveTo>
                <a:lnTo>
                  <a:pt x="13" y="0"/>
                </a:lnTo>
                <a:lnTo>
                  <a:pt x="10933" y="13718"/>
                </a:lnTo>
                <a:lnTo>
                  <a:pt x="0" y="17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865651" y="5056573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967007" y="5107589"/>
            <a:ext cx="29845" cy="45085"/>
          </a:xfrm>
          <a:custGeom>
            <a:avLst/>
            <a:gdLst/>
            <a:ahLst/>
            <a:cxnLst/>
            <a:rect l="l" t="t" r="r" b="b"/>
            <a:pathLst>
              <a:path w="29845" h="45085">
                <a:moveTo>
                  <a:pt x="29566" y="44958"/>
                </a:moveTo>
                <a:lnTo>
                  <a:pt x="22633" y="34414"/>
                </a:lnTo>
                <a:lnTo>
                  <a:pt x="15239" y="23170"/>
                </a:lnTo>
                <a:lnTo>
                  <a:pt x="7616" y="1158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957658" y="509336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250" y="17015"/>
                </a:lnTo>
                <a:lnTo>
                  <a:pt x="13923" y="106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957658" y="509336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250" y="17015"/>
                </a:moveTo>
                <a:lnTo>
                  <a:pt x="0" y="0"/>
                </a:lnTo>
                <a:lnTo>
                  <a:pt x="13923" y="10647"/>
                </a:lnTo>
                <a:lnTo>
                  <a:pt x="4250" y="170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031058" y="5056573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035769" y="5107589"/>
            <a:ext cx="29845" cy="45085"/>
          </a:xfrm>
          <a:custGeom>
            <a:avLst/>
            <a:gdLst/>
            <a:ahLst/>
            <a:cxnLst/>
            <a:rect l="l" t="t" r="r" b="b"/>
            <a:pathLst>
              <a:path w="29845" h="45085">
                <a:moveTo>
                  <a:pt x="0" y="44958"/>
                </a:moveTo>
                <a:lnTo>
                  <a:pt x="6933" y="34414"/>
                </a:lnTo>
                <a:lnTo>
                  <a:pt x="14327" y="23170"/>
                </a:lnTo>
                <a:lnTo>
                  <a:pt x="21949" y="11581"/>
                </a:lnTo>
                <a:lnTo>
                  <a:pt x="295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060760" y="509336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923" y="0"/>
                </a:moveTo>
                <a:lnTo>
                  <a:pt x="0" y="10647"/>
                </a:lnTo>
                <a:lnTo>
                  <a:pt x="9673" y="17015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060760" y="509336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647"/>
                </a:moveTo>
                <a:lnTo>
                  <a:pt x="13923" y="0"/>
                </a:lnTo>
                <a:lnTo>
                  <a:pt x="9673" y="17015"/>
                </a:lnTo>
                <a:lnTo>
                  <a:pt x="0" y="1064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196465" y="5056573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8865356" y="5009781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074969" y="5098720"/>
            <a:ext cx="106680" cy="53975"/>
          </a:xfrm>
          <a:custGeom>
            <a:avLst/>
            <a:gdLst/>
            <a:ahLst/>
            <a:cxnLst/>
            <a:rect l="l" t="t" r="r" b="b"/>
            <a:pathLst>
              <a:path w="106679" h="53975">
                <a:moveTo>
                  <a:pt x="0" y="53828"/>
                </a:moveTo>
                <a:lnTo>
                  <a:pt x="25070" y="41119"/>
                </a:lnTo>
                <a:lnTo>
                  <a:pt x="51922" y="27505"/>
                </a:lnTo>
                <a:lnTo>
                  <a:pt x="79358" y="13596"/>
                </a:lnTo>
                <a:lnTo>
                  <a:pt x="1061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178871" y="5091065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3"/>
                </a:lnTo>
                <a:lnTo>
                  <a:pt x="5233" y="12651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178871" y="5091065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3"/>
                </a:moveTo>
                <a:lnTo>
                  <a:pt x="17374" y="0"/>
                </a:lnTo>
                <a:lnTo>
                  <a:pt x="5233" y="12651"/>
                </a:lnTo>
                <a:lnTo>
                  <a:pt x="0" y="231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928506" y="4798380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8928211" y="4768470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836517" y="483585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939832" y="48282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939832" y="48282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865651" y="492416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933467" y="4977523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927679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927679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957832" y="484272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982225" y="482883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982225" y="482883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031058" y="492416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098875" y="4977523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093086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093086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045331" y="484272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036194" y="482883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036194" y="482883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96465" y="492416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8699948" y="4877374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9264282" y="4977523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258493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258493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090082" y="483585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075135" y="48282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075135" y="48282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948354" y="4672593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8948060" y="4625802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">
              <a:lnSpc>
                <a:spcPct val="130300"/>
              </a:lnSpc>
              <a:spcBef>
                <a:spcPts val="90"/>
              </a:spcBef>
            </a:pP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9016172" y="4725983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010382" y="4709381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010382" y="4709381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700243" y="440778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784536" y="4460064"/>
            <a:ext cx="163830" cy="184785"/>
          </a:xfrm>
          <a:custGeom>
            <a:avLst/>
            <a:gdLst/>
            <a:ahLst/>
            <a:cxnLst/>
            <a:rect l="l" t="t" r="r" b="b"/>
            <a:pathLst>
              <a:path w="163829" h="184785">
                <a:moveTo>
                  <a:pt x="163371" y="184315"/>
                </a:moveTo>
                <a:lnTo>
                  <a:pt x="112691" y="155230"/>
                </a:lnTo>
                <a:lnTo>
                  <a:pt x="66227" y="116534"/>
                </a:lnTo>
                <a:lnTo>
                  <a:pt x="26487" y="59275"/>
                </a:lnTo>
                <a:lnTo>
                  <a:pt x="11628" y="2871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778980" y="4444392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76" y="17533"/>
                </a:lnTo>
                <a:lnTo>
                  <a:pt x="10989" y="13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778980" y="4444392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76" y="17533"/>
                </a:moveTo>
                <a:lnTo>
                  <a:pt x="0" y="0"/>
                </a:lnTo>
                <a:lnTo>
                  <a:pt x="10989" y="13661"/>
                </a:lnTo>
                <a:lnTo>
                  <a:pt x="76" y="17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865651" y="454018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965341" y="4591216"/>
            <a:ext cx="27940" cy="45085"/>
          </a:xfrm>
          <a:custGeom>
            <a:avLst/>
            <a:gdLst/>
            <a:ahLst/>
            <a:cxnLst/>
            <a:rect l="l" t="t" r="r" b="b"/>
            <a:pathLst>
              <a:path w="27940" h="45085">
                <a:moveTo>
                  <a:pt x="27788" y="44493"/>
                </a:moveTo>
                <a:lnTo>
                  <a:pt x="21120" y="33816"/>
                </a:lnTo>
                <a:lnTo>
                  <a:pt x="14141" y="22642"/>
                </a:lnTo>
                <a:lnTo>
                  <a:pt x="7038" y="1126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956380" y="457687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3857" y="17106"/>
                </a:lnTo>
                <a:lnTo>
                  <a:pt x="13677" y="109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956380" y="457687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3857" y="17106"/>
                </a:moveTo>
                <a:lnTo>
                  <a:pt x="0" y="0"/>
                </a:lnTo>
                <a:lnTo>
                  <a:pt x="13677" y="10964"/>
                </a:lnTo>
                <a:lnTo>
                  <a:pt x="3857" y="1710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031058" y="454018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039213" y="4591216"/>
            <a:ext cx="27940" cy="45085"/>
          </a:xfrm>
          <a:custGeom>
            <a:avLst/>
            <a:gdLst/>
            <a:ahLst/>
            <a:cxnLst/>
            <a:rect l="l" t="t" r="r" b="b"/>
            <a:pathLst>
              <a:path w="27940" h="45085">
                <a:moveTo>
                  <a:pt x="0" y="44493"/>
                </a:moveTo>
                <a:lnTo>
                  <a:pt x="6667" y="33816"/>
                </a:lnTo>
                <a:lnTo>
                  <a:pt x="13647" y="22642"/>
                </a:lnTo>
                <a:lnTo>
                  <a:pt x="20750" y="11269"/>
                </a:lnTo>
                <a:lnTo>
                  <a:pt x="2778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062285" y="457687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677" y="0"/>
                </a:moveTo>
                <a:lnTo>
                  <a:pt x="0" y="10964"/>
                </a:lnTo>
                <a:lnTo>
                  <a:pt x="9820" y="17106"/>
                </a:lnTo>
                <a:lnTo>
                  <a:pt x="13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062285" y="457687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964"/>
                </a:moveTo>
                <a:lnTo>
                  <a:pt x="13677" y="0"/>
                </a:lnTo>
                <a:lnTo>
                  <a:pt x="9820" y="17106"/>
                </a:lnTo>
                <a:lnTo>
                  <a:pt x="0" y="109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196465" y="454018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8865356" y="4493395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9084629" y="4584389"/>
            <a:ext cx="97155" cy="52069"/>
          </a:xfrm>
          <a:custGeom>
            <a:avLst/>
            <a:gdLst/>
            <a:ahLst/>
            <a:cxnLst/>
            <a:rect l="l" t="t" r="r" b="b"/>
            <a:pathLst>
              <a:path w="97154" h="52070">
                <a:moveTo>
                  <a:pt x="0" y="51676"/>
                </a:moveTo>
                <a:lnTo>
                  <a:pt x="23347" y="39213"/>
                </a:lnTo>
                <a:lnTo>
                  <a:pt x="47857" y="26131"/>
                </a:lnTo>
                <a:lnTo>
                  <a:pt x="72644" y="12903"/>
                </a:lnTo>
                <a:lnTo>
                  <a:pt x="9682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178728" y="4576598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7323" y="0"/>
                </a:moveTo>
                <a:lnTo>
                  <a:pt x="0" y="2676"/>
                </a:lnTo>
                <a:lnTo>
                  <a:pt x="5453" y="12898"/>
                </a:lnTo>
                <a:lnTo>
                  <a:pt x="17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178728" y="4576598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2676"/>
                </a:moveTo>
                <a:lnTo>
                  <a:pt x="17323" y="0"/>
                </a:lnTo>
                <a:lnTo>
                  <a:pt x="5453" y="12898"/>
                </a:lnTo>
                <a:lnTo>
                  <a:pt x="0" y="267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928506" y="4281993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8928211" y="4252083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8836517" y="4319466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939832" y="4311887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939832" y="4311887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865651" y="440778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933467" y="4461136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927679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927679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957832" y="4326338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982225" y="4312444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982225" y="4312444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031058" y="440778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098875" y="4461136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093086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093086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045331" y="4326338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036194" y="4312444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036194" y="4312444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196465" y="440778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 txBox="1"/>
          <p:nvPr/>
        </p:nvSpPr>
        <p:spPr>
          <a:xfrm>
            <a:off x="8699948" y="4360988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9264282" y="4461136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258493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9258493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9090082" y="4319466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075135" y="4311887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075135" y="4311887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617539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699589" y="4076529"/>
            <a:ext cx="229235" cy="191135"/>
          </a:xfrm>
          <a:custGeom>
            <a:avLst/>
            <a:gdLst/>
            <a:ahLst/>
            <a:cxnLst/>
            <a:rect l="l" t="t" r="r" b="b"/>
            <a:pathLst>
              <a:path w="229234" h="191135">
                <a:moveTo>
                  <a:pt x="228844" y="190981"/>
                </a:moveTo>
                <a:lnTo>
                  <a:pt x="188226" y="179681"/>
                </a:lnTo>
                <a:lnTo>
                  <a:pt x="145997" y="163900"/>
                </a:lnTo>
                <a:lnTo>
                  <a:pt x="105097" y="142937"/>
                </a:lnTo>
                <a:lnTo>
                  <a:pt x="68470" y="116089"/>
                </a:lnTo>
                <a:lnTo>
                  <a:pt x="26038" y="60396"/>
                </a:lnTo>
                <a:lnTo>
                  <a:pt x="11137" y="2944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693963" y="4060399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524" y="0"/>
                </a:moveTo>
                <a:lnTo>
                  <a:pt x="0" y="17527"/>
                </a:lnTo>
                <a:lnTo>
                  <a:pt x="11035" y="14030"/>
                </a:lnTo>
                <a:lnTo>
                  <a:pt x="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693963" y="4060399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7527"/>
                </a:moveTo>
                <a:lnTo>
                  <a:pt x="524" y="0"/>
                </a:lnTo>
                <a:lnTo>
                  <a:pt x="11035" y="14030"/>
                </a:lnTo>
                <a:lnTo>
                  <a:pt x="0" y="175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8782947" y="415620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912907" y="4203468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4" h="48895">
                <a:moveTo>
                  <a:pt x="64063" y="48714"/>
                </a:moveTo>
                <a:lnTo>
                  <a:pt x="49009" y="37265"/>
                </a:lnTo>
                <a:lnTo>
                  <a:pt x="32918" y="25031"/>
                </a:lnTo>
                <a:lnTo>
                  <a:pt x="16385" y="1245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899138" y="4192994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0" y="0"/>
                </a:moveTo>
                <a:lnTo>
                  <a:pt x="9666" y="14629"/>
                </a:lnTo>
                <a:lnTo>
                  <a:pt x="16676" y="54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8899139" y="4192994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9666" y="14629"/>
                </a:moveTo>
                <a:lnTo>
                  <a:pt x="0" y="0"/>
                </a:lnTo>
                <a:lnTo>
                  <a:pt x="16676" y="5403"/>
                </a:lnTo>
                <a:lnTo>
                  <a:pt x="9666" y="146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8948354" y="415620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016172" y="420959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010382" y="419299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010382" y="419299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113762" y="415620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055371" y="4203468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4" h="48895">
                <a:moveTo>
                  <a:pt x="0" y="48714"/>
                </a:moveTo>
                <a:lnTo>
                  <a:pt x="15054" y="37265"/>
                </a:lnTo>
                <a:lnTo>
                  <a:pt x="31144" y="25031"/>
                </a:lnTo>
                <a:lnTo>
                  <a:pt x="47678" y="12459"/>
                </a:lnTo>
                <a:lnTo>
                  <a:pt x="6406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116528" y="4192994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16676" y="0"/>
                </a:moveTo>
                <a:lnTo>
                  <a:pt x="0" y="5403"/>
                </a:lnTo>
                <a:lnTo>
                  <a:pt x="7009" y="14629"/>
                </a:lnTo>
                <a:lnTo>
                  <a:pt x="16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116528" y="4192994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0" y="5403"/>
                </a:moveTo>
                <a:lnTo>
                  <a:pt x="16676" y="0"/>
                </a:lnTo>
                <a:lnTo>
                  <a:pt x="7009" y="14629"/>
                </a:lnTo>
                <a:lnTo>
                  <a:pt x="0" y="540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279169" y="4156207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07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 txBox="1"/>
          <p:nvPr/>
        </p:nvSpPr>
        <p:spPr>
          <a:xfrm>
            <a:off x="8782653" y="4109416"/>
            <a:ext cx="66230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AveragePool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 3x3+1(S)</a:t>
            </a:r>
            <a:r>
              <a:rPr sz="1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5x5+3(V)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9100096" y="4193149"/>
            <a:ext cx="163195" cy="59055"/>
          </a:xfrm>
          <a:custGeom>
            <a:avLst/>
            <a:gdLst/>
            <a:ahLst/>
            <a:cxnLst/>
            <a:rect l="l" t="t" r="r" b="b"/>
            <a:pathLst>
              <a:path w="163195" h="59054">
                <a:moveTo>
                  <a:pt x="0" y="58879"/>
                </a:moveTo>
                <a:lnTo>
                  <a:pt x="35323" y="46198"/>
                </a:lnTo>
                <a:lnTo>
                  <a:pt x="74491" y="32075"/>
                </a:lnTo>
                <a:lnTo>
                  <a:pt x="117082" y="16634"/>
                </a:lnTo>
                <a:lnTo>
                  <a:pt x="1626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261316" y="4187260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29">
                <a:moveTo>
                  <a:pt x="17523" y="0"/>
                </a:moveTo>
                <a:lnTo>
                  <a:pt x="0" y="251"/>
                </a:lnTo>
                <a:lnTo>
                  <a:pt x="3986" y="11132"/>
                </a:lnTo>
                <a:lnTo>
                  <a:pt x="17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9261316" y="4187260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29">
                <a:moveTo>
                  <a:pt x="0" y="251"/>
                </a:moveTo>
                <a:lnTo>
                  <a:pt x="17523" y="0"/>
                </a:lnTo>
                <a:lnTo>
                  <a:pt x="3986" y="11132"/>
                </a:lnTo>
                <a:lnTo>
                  <a:pt x="0" y="25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8796180" y="3898014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/>
          <p:nvPr/>
        </p:nvSpPr>
        <p:spPr>
          <a:xfrm>
            <a:off x="8795885" y="3868104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8743300" y="3937264"/>
            <a:ext cx="78740" cy="50165"/>
          </a:xfrm>
          <a:custGeom>
            <a:avLst/>
            <a:gdLst/>
            <a:ahLst/>
            <a:cxnLst/>
            <a:rect l="l" t="t" r="r" b="b"/>
            <a:pathLst>
              <a:path w="78740" h="50164">
                <a:moveTo>
                  <a:pt x="0" y="49813"/>
                </a:moveTo>
                <a:lnTo>
                  <a:pt x="19165" y="37669"/>
                </a:lnTo>
                <a:lnTo>
                  <a:pt x="39146" y="25008"/>
                </a:lnTo>
                <a:lnTo>
                  <a:pt x="59206" y="12296"/>
                </a:lnTo>
                <a:lnTo>
                  <a:pt x="7860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8819123" y="3928212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70">
                <a:moveTo>
                  <a:pt x="17070" y="0"/>
                </a:moveTo>
                <a:lnTo>
                  <a:pt x="0" y="3963"/>
                </a:lnTo>
                <a:lnTo>
                  <a:pt x="6196" y="13752"/>
                </a:lnTo>
                <a:lnTo>
                  <a:pt x="17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8819123" y="3928212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70">
                <a:moveTo>
                  <a:pt x="0" y="3963"/>
                </a:moveTo>
                <a:lnTo>
                  <a:pt x="17070" y="0"/>
                </a:lnTo>
                <a:lnTo>
                  <a:pt x="6196" y="13752"/>
                </a:lnTo>
                <a:lnTo>
                  <a:pt x="0" y="396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782947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850764" y="407715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844974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844974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860508" y="3944641"/>
            <a:ext cx="11430" cy="42545"/>
          </a:xfrm>
          <a:custGeom>
            <a:avLst/>
            <a:gdLst/>
            <a:ahLst/>
            <a:cxnLst/>
            <a:rect l="l" t="t" r="r" b="b"/>
            <a:pathLst>
              <a:path w="11429" h="42545">
                <a:moveTo>
                  <a:pt x="0" y="42100"/>
                </a:moveTo>
                <a:lnTo>
                  <a:pt x="2680" y="31911"/>
                </a:lnTo>
                <a:lnTo>
                  <a:pt x="5468" y="21312"/>
                </a:lnTo>
                <a:lnTo>
                  <a:pt x="8291" y="10581"/>
                </a:lnTo>
                <a:lnTo>
                  <a:pt x="110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866031" y="392846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9808" y="0"/>
                </a:moveTo>
                <a:lnTo>
                  <a:pt x="0" y="14528"/>
                </a:lnTo>
                <a:lnTo>
                  <a:pt x="11198" y="17476"/>
                </a:lnTo>
                <a:lnTo>
                  <a:pt x="9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866031" y="392846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4528"/>
                </a:moveTo>
                <a:lnTo>
                  <a:pt x="9808" y="0"/>
                </a:lnTo>
                <a:lnTo>
                  <a:pt x="11198" y="17476"/>
                </a:lnTo>
                <a:lnTo>
                  <a:pt x="0" y="1452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8948354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9016172" y="407715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9010382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9010382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8927756" y="3939753"/>
            <a:ext cx="49530" cy="46990"/>
          </a:xfrm>
          <a:custGeom>
            <a:avLst/>
            <a:gdLst/>
            <a:ahLst/>
            <a:cxnLst/>
            <a:rect l="l" t="t" r="r" b="b"/>
            <a:pathLst>
              <a:path w="49529" h="46989">
                <a:moveTo>
                  <a:pt x="49428" y="46987"/>
                </a:moveTo>
                <a:lnTo>
                  <a:pt x="37403" y="35557"/>
                </a:lnTo>
                <a:lnTo>
                  <a:pt x="24883" y="23656"/>
                </a:lnTo>
                <a:lnTo>
                  <a:pt x="12278" y="1167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8915446" y="3928050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0" y="0"/>
                </a:moveTo>
                <a:lnTo>
                  <a:pt x="8005" y="15600"/>
                </a:lnTo>
                <a:lnTo>
                  <a:pt x="15980" y="72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915446" y="3928050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8005" y="15600"/>
                </a:moveTo>
                <a:lnTo>
                  <a:pt x="0" y="0"/>
                </a:lnTo>
                <a:lnTo>
                  <a:pt x="15980" y="7202"/>
                </a:lnTo>
                <a:lnTo>
                  <a:pt x="8005" y="15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9113762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181579" y="407715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175790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9175790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8972294" y="3934290"/>
            <a:ext cx="141605" cy="59690"/>
          </a:xfrm>
          <a:custGeom>
            <a:avLst/>
            <a:gdLst/>
            <a:ahLst/>
            <a:cxnLst/>
            <a:rect l="l" t="t" r="r" b="b"/>
            <a:pathLst>
              <a:path w="141604" h="59689">
                <a:moveTo>
                  <a:pt x="141183" y="59396"/>
                </a:moveTo>
                <a:lnTo>
                  <a:pt x="94771" y="39573"/>
                </a:lnTo>
                <a:lnTo>
                  <a:pt x="30356" y="1258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956663" y="3927838"/>
            <a:ext cx="17780" cy="12065"/>
          </a:xfrm>
          <a:custGeom>
            <a:avLst/>
            <a:gdLst/>
            <a:ahLst/>
            <a:cxnLst/>
            <a:rect l="l" t="t" r="r" b="b"/>
            <a:pathLst>
              <a:path w="17779" h="12064">
                <a:moveTo>
                  <a:pt x="0" y="0"/>
                </a:moveTo>
                <a:lnTo>
                  <a:pt x="13085" y="11668"/>
                </a:lnTo>
                <a:lnTo>
                  <a:pt x="17498" y="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8956663" y="3927838"/>
            <a:ext cx="17780" cy="12065"/>
          </a:xfrm>
          <a:custGeom>
            <a:avLst/>
            <a:gdLst/>
            <a:ahLst/>
            <a:cxnLst/>
            <a:rect l="l" t="t" r="r" b="b"/>
            <a:pathLst>
              <a:path w="17779" h="12064">
                <a:moveTo>
                  <a:pt x="13085" y="11668"/>
                </a:moveTo>
                <a:lnTo>
                  <a:pt x="0" y="0"/>
                </a:lnTo>
                <a:lnTo>
                  <a:pt x="17498" y="956"/>
                </a:lnTo>
                <a:lnTo>
                  <a:pt x="13085" y="1166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518295" y="36398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8601037" y="3692738"/>
            <a:ext cx="194945" cy="184785"/>
          </a:xfrm>
          <a:custGeom>
            <a:avLst/>
            <a:gdLst/>
            <a:ahLst/>
            <a:cxnLst/>
            <a:rect l="l" t="t" r="r" b="b"/>
            <a:pathLst>
              <a:path w="194945" h="184785">
                <a:moveTo>
                  <a:pt x="194626" y="184373"/>
                </a:moveTo>
                <a:lnTo>
                  <a:pt x="128483" y="157412"/>
                </a:lnTo>
                <a:lnTo>
                  <a:pt x="67779" y="115900"/>
                </a:lnTo>
                <a:lnTo>
                  <a:pt x="26143" y="59945"/>
                </a:lnTo>
                <a:lnTo>
                  <a:pt x="11267" y="29185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8595449" y="367674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347" y="0"/>
                </a:moveTo>
                <a:lnTo>
                  <a:pt x="0" y="17532"/>
                </a:lnTo>
                <a:lnTo>
                  <a:pt x="11002" y="13925"/>
                </a:lnTo>
                <a:lnTo>
                  <a:pt x="3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8595449" y="367674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7532"/>
                </a:moveTo>
                <a:lnTo>
                  <a:pt x="347" y="0"/>
                </a:lnTo>
                <a:lnTo>
                  <a:pt x="11002" y="13925"/>
                </a:lnTo>
                <a:lnTo>
                  <a:pt x="0" y="1753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8683702" y="377222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802220" y="3820418"/>
            <a:ext cx="50800" cy="48260"/>
          </a:xfrm>
          <a:custGeom>
            <a:avLst/>
            <a:gdLst/>
            <a:ahLst/>
            <a:cxnLst/>
            <a:rect l="l" t="t" r="r" b="b"/>
            <a:pathLst>
              <a:path w="50800" h="48260">
                <a:moveTo>
                  <a:pt x="50268" y="47783"/>
                </a:moveTo>
                <a:lnTo>
                  <a:pt x="38461" y="36563"/>
                </a:lnTo>
                <a:lnTo>
                  <a:pt x="25849" y="24575"/>
                </a:lnTo>
                <a:lnTo>
                  <a:pt x="12880" y="1224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8790221" y="3809015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0" y="0"/>
                </a:moveTo>
                <a:lnTo>
                  <a:pt x="8005" y="15599"/>
                </a:lnTo>
                <a:lnTo>
                  <a:pt x="15980" y="72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790221" y="3809015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8005" y="15599"/>
                </a:moveTo>
                <a:lnTo>
                  <a:pt x="0" y="0"/>
                </a:lnTo>
                <a:lnTo>
                  <a:pt x="15980" y="7201"/>
                </a:lnTo>
                <a:lnTo>
                  <a:pt x="8005" y="15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8849110" y="377222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8891682" y="3825139"/>
            <a:ext cx="11430" cy="43180"/>
          </a:xfrm>
          <a:custGeom>
            <a:avLst/>
            <a:gdLst/>
            <a:ahLst/>
            <a:cxnLst/>
            <a:rect l="l" t="t" r="r" b="b"/>
            <a:pathLst>
              <a:path w="11429" h="43179">
                <a:moveTo>
                  <a:pt x="0" y="43063"/>
                </a:moveTo>
                <a:lnTo>
                  <a:pt x="2656" y="32971"/>
                </a:lnTo>
                <a:lnTo>
                  <a:pt x="5484" y="22222"/>
                </a:lnTo>
                <a:lnTo>
                  <a:pt x="8401" y="11127"/>
                </a:lnTo>
                <a:lnTo>
                  <a:pt x="11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8897440" y="380901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9813" y="0"/>
                </a:moveTo>
                <a:lnTo>
                  <a:pt x="0" y="14533"/>
                </a:lnTo>
                <a:lnTo>
                  <a:pt x="11196" y="17481"/>
                </a:lnTo>
                <a:lnTo>
                  <a:pt x="98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8897440" y="380901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4533"/>
                </a:moveTo>
                <a:lnTo>
                  <a:pt x="9813" y="0"/>
                </a:lnTo>
                <a:lnTo>
                  <a:pt x="11196" y="17481"/>
                </a:lnTo>
                <a:lnTo>
                  <a:pt x="0" y="14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9014517" y="377222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 txBox="1"/>
          <p:nvPr/>
        </p:nvSpPr>
        <p:spPr>
          <a:xfrm>
            <a:off x="8683408" y="3725436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8930884" y="3818091"/>
            <a:ext cx="79375" cy="50165"/>
          </a:xfrm>
          <a:custGeom>
            <a:avLst/>
            <a:gdLst/>
            <a:ahLst/>
            <a:cxnLst/>
            <a:rect l="l" t="t" r="r" b="b"/>
            <a:pathLst>
              <a:path w="79375" h="50164">
                <a:moveTo>
                  <a:pt x="0" y="50110"/>
                </a:moveTo>
                <a:lnTo>
                  <a:pt x="18605" y="38322"/>
                </a:lnTo>
                <a:lnTo>
                  <a:pt x="38501" y="25715"/>
                </a:lnTo>
                <a:lnTo>
                  <a:pt x="58917" y="12777"/>
                </a:lnTo>
                <a:lnTo>
                  <a:pt x="790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9007209" y="3809015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70">
                <a:moveTo>
                  <a:pt x="17070" y="0"/>
                </a:moveTo>
                <a:lnTo>
                  <a:pt x="0" y="3962"/>
                </a:lnTo>
                <a:lnTo>
                  <a:pt x="6196" y="13750"/>
                </a:lnTo>
                <a:lnTo>
                  <a:pt x="17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9007209" y="3809015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70">
                <a:moveTo>
                  <a:pt x="0" y="3962"/>
                </a:moveTo>
                <a:lnTo>
                  <a:pt x="17070" y="0"/>
                </a:lnTo>
                <a:lnTo>
                  <a:pt x="6196" y="13750"/>
                </a:lnTo>
                <a:lnTo>
                  <a:pt x="0" y="39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8746557" y="3510724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8746263" y="3480814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8654569" y="3548390"/>
            <a:ext cx="107314" cy="55880"/>
          </a:xfrm>
          <a:custGeom>
            <a:avLst/>
            <a:gdLst/>
            <a:ahLst/>
            <a:cxnLst/>
            <a:rect l="l" t="t" r="r" b="b"/>
            <a:pathLst>
              <a:path w="107315" h="55879">
                <a:moveTo>
                  <a:pt x="0" y="55812"/>
                </a:moveTo>
                <a:lnTo>
                  <a:pt x="26063" y="42250"/>
                </a:lnTo>
                <a:lnTo>
                  <a:pt x="53441" y="28005"/>
                </a:lnTo>
                <a:lnTo>
                  <a:pt x="80914" y="13710"/>
                </a:lnTo>
                <a:lnTo>
                  <a:pt x="10726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8759550" y="354055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7349" y="0"/>
                </a:moveTo>
                <a:lnTo>
                  <a:pt x="0" y="2495"/>
                </a:lnTo>
                <a:lnTo>
                  <a:pt x="5344" y="12775"/>
                </a:lnTo>
                <a:lnTo>
                  <a:pt x="17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8759550" y="354055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2495"/>
                </a:moveTo>
                <a:lnTo>
                  <a:pt x="17349" y="0"/>
                </a:lnTo>
                <a:lnTo>
                  <a:pt x="5344" y="12775"/>
                </a:lnTo>
                <a:lnTo>
                  <a:pt x="0" y="249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8683702" y="36398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8751520" y="36931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8745730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745730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8774999" y="3555249"/>
            <a:ext cx="31115" cy="48260"/>
          </a:xfrm>
          <a:custGeom>
            <a:avLst/>
            <a:gdLst/>
            <a:ahLst/>
            <a:cxnLst/>
            <a:rect l="l" t="t" r="r" b="b"/>
            <a:pathLst>
              <a:path w="31115" h="48260">
                <a:moveTo>
                  <a:pt x="0" y="47919"/>
                </a:moveTo>
                <a:lnTo>
                  <a:pt x="7417" y="36341"/>
                </a:lnTo>
                <a:lnTo>
                  <a:pt x="15174" y="24232"/>
                </a:lnTo>
                <a:lnTo>
                  <a:pt x="23019" y="11986"/>
                </a:lnTo>
                <a:lnTo>
                  <a:pt x="3069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8801070" y="354092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801" y="0"/>
                </a:moveTo>
                <a:lnTo>
                  <a:pt x="0" y="10809"/>
                </a:lnTo>
                <a:lnTo>
                  <a:pt x="9750" y="17062"/>
                </a:lnTo>
                <a:lnTo>
                  <a:pt x="13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801071" y="354092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809"/>
                </a:moveTo>
                <a:lnTo>
                  <a:pt x="13801" y="0"/>
                </a:lnTo>
                <a:lnTo>
                  <a:pt x="9750" y="17062"/>
                </a:lnTo>
                <a:lnTo>
                  <a:pt x="0" y="108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849110" y="36398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916927" y="36931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911138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911138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862749" y="3555249"/>
            <a:ext cx="31115" cy="48260"/>
          </a:xfrm>
          <a:custGeom>
            <a:avLst/>
            <a:gdLst/>
            <a:ahLst/>
            <a:cxnLst/>
            <a:rect l="l" t="t" r="r" b="b"/>
            <a:pathLst>
              <a:path w="31115" h="48260">
                <a:moveTo>
                  <a:pt x="30697" y="47919"/>
                </a:moveTo>
                <a:lnTo>
                  <a:pt x="23280" y="36341"/>
                </a:lnTo>
                <a:lnTo>
                  <a:pt x="15523" y="24232"/>
                </a:lnTo>
                <a:lnTo>
                  <a:pt x="7678" y="1198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853574" y="354092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050" y="17062"/>
                </a:lnTo>
                <a:lnTo>
                  <a:pt x="13801" y="108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853574" y="354092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050" y="17062"/>
                </a:moveTo>
                <a:lnTo>
                  <a:pt x="0" y="0"/>
                </a:lnTo>
                <a:lnTo>
                  <a:pt x="13801" y="10809"/>
                </a:lnTo>
                <a:lnTo>
                  <a:pt x="4050" y="170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9014517" y="36398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 txBox="1"/>
          <p:nvPr/>
        </p:nvSpPr>
        <p:spPr>
          <a:xfrm>
            <a:off x="8518001" y="3593029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9082334" y="36931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9076545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076545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906616" y="3548390"/>
            <a:ext cx="107314" cy="55880"/>
          </a:xfrm>
          <a:custGeom>
            <a:avLst/>
            <a:gdLst/>
            <a:ahLst/>
            <a:cxnLst/>
            <a:rect l="l" t="t" r="r" b="b"/>
            <a:pathLst>
              <a:path w="107315" h="55879">
                <a:moveTo>
                  <a:pt x="107261" y="55812"/>
                </a:moveTo>
                <a:lnTo>
                  <a:pt x="81198" y="42250"/>
                </a:lnTo>
                <a:lnTo>
                  <a:pt x="53820" y="28005"/>
                </a:lnTo>
                <a:lnTo>
                  <a:pt x="26347" y="1371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891547" y="354055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0"/>
                </a:moveTo>
                <a:lnTo>
                  <a:pt x="12005" y="12775"/>
                </a:lnTo>
                <a:lnTo>
                  <a:pt x="17349" y="24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891547" y="354055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2005" y="12775"/>
                </a:moveTo>
                <a:lnTo>
                  <a:pt x="0" y="0"/>
                </a:lnTo>
                <a:lnTo>
                  <a:pt x="17349" y="2495"/>
                </a:lnTo>
                <a:lnTo>
                  <a:pt x="12005" y="127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8518295" y="32492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602433" y="3301654"/>
            <a:ext cx="157480" cy="179705"/>
          </a:xfrm>
          <a:custGeom>
            <a:avLst/>
            <a:gdLst/>
            <a:ahLst/>
            <a:cxnLst/>
            <a:rect l="l" t="t" r="r" b="b"/>
            <a:pathLst>
              <a:path w="157479" h="179704">
                <a:moveTo>
                  <a:pt x="156879" y="179098"/>
                </a:moveTo>
                <a:lnTo>
                  <a:pt x="109443" y="151991"/>
                </a:lnTo>
                <a:lnTo>
                  <a:pt x="66382" y="116385"/>
                </a:lnTo>
                <a:lnTo>
                  <a:pt x="26443" y="59312"/>
                </a:lnTo>
                <a:lnTo>
                  <a:pt x="11587" y="2875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596908" y="328594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33" y="17538"/>
                </a:lnTo>
                <a:lnTo>
                  <a:pt x="10951" y="136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596908" y="328594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33" y="17538"/>
                </a:moveTo>
                <a:lnTo>
                  <a:pt x="0" y="0"/>
                </a:lnTo>
                <a:lnTo>
                  <a:pt x="10951" y="13685"/>
                </a:lnTo>
                <a:lnTo>
                  <a:pt x="33" y="1753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683702" y="338162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783987" y="3432301"/>
            <a:ext cx="31115" cy="48895"/>
          </a:xfrm>
          <a:custGeom>
            <a:avLst/>
            <a:gdLst/>
            <a:ahLst/>
            <a:cxnLst/>
            <a:rect l="l" t="t" r="r" b="b"/>
            <a:pathLst>
              <a:path w="31115" h="48895">
                <a:moveTo>
                  <a:pt x="31051" y="48482"/>
                </a:moveTo>
                <a:lnTo>
                  <a:pt x="23785" y="37138"/>
                </a:lnTo>
                <a:lnTo>
                  <a:pt x="16007" y="24995"/>
                </a:lnTo>
                <a:lnTo>
                  <a:pt x="7988" y="1247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775025" y="3418317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050" y="17062"/>
                </a:lnTo>
                <a:lnTo>
                  <a:pt x="13801" y="108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8775025" y="3418317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050" y="17062"/>
                </a:moveTo>
                <a:lnTo>
                  <a:pt x="0" y="0"/>
                </a:lnTo>
                <a:lnTo>
                  <a:pt x="13801" y="10809"/>
                </a:lnTo>
                <a:lnTo>
                  <a:pt x="4050" y="170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8849110" y="338162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8853407" y="3432301"/>
            <a:ext cx="31115" cy="48895"/>
          </a:xfrm>
          <a:custGeom>
            <a:avLst/>
            <a:gdLst/>
            <a:ahLst/>
            <a:cxnLst/>
            <a:rect l="l" t="t" r="r" b="b"/>
            <a:pathLst>
              <a:path w="31115" h="48895">
                <a:moveTo>
                  <a:pt x="0" y="48482"/>
                </a:moveTo>
                <a:lnTo>
                  <a:pt x="7266" y="37138"/>
                </a:lnTo>
                <a:lnTo>
                  <a:pt x="15044" y="24995"/>
                </a:lnTo>
                <a:lnTo>
                  <a:pt x="23062" y="12474"/>
                </a:lnTo>
                <a:lnTo>
                  <a:pt x="3105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8879619" y="3418317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801" y="0"/>
                </a:moveTo>
                <a:lnTo>
                  <a:pt x="0" y="10809"/>
                </a:lnTo>
                <a:lnTo>
                  <a:pt x="9750" y="17062"/>
                </a:lnTo>
                <a:lnTo>
                  <a:pt x="13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8879620" y="3418317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809"/>
                </a:moveTo>
                <a:lnTo>
                  <a:pt x="13801" y="0"/>
                </a:lnTo>
                <a:lnTo>
                  <a:pt x="9750" y="17062"/>
                </a:lnTo>
                <a:lnTo>
                  <a:pt x="0" y="108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9014517" y="338162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 txBox="1"/>
          <p:nvPr/>
        </p:nvSpPr>
        <p:spPr>
          <a:xfrm>
            <a:off x="8683408" y="3334837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86" name="object 286"/>
          <p:cNvSpPr/>
          <p:nvPr/>
        </p:nvSpPr>
        <p:spPr>
          <a:xfrm>
            <a:off x="8891767" y="3424828"/>
            <a:ext cx="107950" cy="56515"/>
          </a:xfrm>
          <a:custGeom>
            <a:avLst/>
            <a:gdLst/>
            <a:ahLst/>
            <a:cxnLst/>
            <a:rect l="l" t="t" r="r" b="b"/>
            <a:pathLst>
              <a:path w="107950" h="56514">
                <a:moveTo>
                  <a:pt x="0" y="55955"/>
                </a:moveTo>
                <a:lnTo>
                  <a:pt x="25315" y="42782"/>
                </a:lnTo>
                <a:lnTo>
                  <a:pt x="52510" y="28631"/>
                </a:lnTo>
                <a:lnTo>
                  <a:pt x="80333" y="14153"/>
                </a:lnTo>
                <a:lnTo>
                  <a:pt x="1075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8996743" y="3417141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7341" y="0"/>
                </a:moveTo>
                <a:lnTo>
                  <a:pt x="0" y="2495"/>
                </a:lnTo>
                <a:lnTo>
                  <a:pt x="5336" y="12775"/>
                </a:lnTo>
                <a:lnTo>
                  <a:pt x="173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8996743" y="3417141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2495"/>
                </a:moveTo>
                <a:lnTo>
                  <a:pt x="17341" y="0"/>
                </a:lnTo>
                <a:lnTo>
                  <a:pt x="5336" y="12775"/>
                </a:lnTo>
                <a:lnTo>
                  <a:pt x="0" y="249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8746557" y="3123434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 txBox="1"/>
          <p:nvPr/>
        </p:nvSpPr>
        <p:spPr>
          <a:xfrm>
            <a:off x="8746263" y="3093524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8654569" y="3160907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757884" y="3153328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8757884" y="3153328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8683702" y="32492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8751520" y="33025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8745730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8745730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8775884" y="3167779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800276" y="3153885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8800276" y="3153885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8849110" y="32492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8916927" y="33025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8911138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911138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863383" y="3167779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854246" y="3153885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854246" y="3153885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9014517" y="32492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 txBox="1"/>
          <p:nvPr/>
        </p:nvSpPr>
        <p:spPr>
          <a:xfrm>
            <a:off x="8518001" y="3202429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9082334" y="33025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9076545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9076545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8908134" y="3160907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8893188" y="3153328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8893188" y="3153328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8435591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8517642" y="2917970"/>
            <a:ext cx="229235" cy="191135"/>
          </a:xfrm>
          <a:custGeom>
            <a:avLst/>
            <a:gdLst/>
            <a:ahLst/>
            <a:cxnLst/>
            <a:rect l="l" t="t" r="r" b="b"/>
            <a:pathLst>
              <a:path w="229234" h="191135">
                <a:moveTo>
                  <a:pt x="228844" y="190981"/>
                </a:moveTo>
                <a:lnTo>
                  <a:pt x="188226" y="179681"/>
                </a:lnTo>
                <a:lnTo>
                  <a:pt x="145997" y="163900"/>
                </a:lnTo>
                <a:lnTo>
                  <a:pt x="105097" y="142937"/>
                </a:lnTo>
                <a:lnTo>
                  <a:pt x="68470" y="116089"/>
                </a:lnTo>
                <a:lnTo>
                  <a:pt x="26038" y="60396"/>
                </a:lnTo>
                <a:lnTo>
                  <a:pt x="11137" y="2944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8512014" y="2901840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524" y="0"/>
                </a:moveTo>
                <a:lnTo>
                  <a:pt x="0" y="17527"/>
                </a:lnTo>
                <a:lnTo>
                  <a:pt x="11035" y="14030"/>
                </a:lnTo>
                <a:lnTo>
                  <a:pt x="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8512014" y="2901840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7527"/>
                </a:moveTo>
                <a:lnTo>
                  <a:pt x="524" y="0"/>
                </a:lnTo>
                <a:lnTo>
                  <a:pt x="11035" y="14030"/>
                </a:lnTo>
                <a:lnTo>
                  <a:pt x="0" y="175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600999" y="299764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8730959" y="3044909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4" h="48894">
                <a:moveTo>
                  <a:pt x="64063" y="48714"/>
                </a:moveTo>
                <a:lnTo>
                  <a:pt x="49009" y="37265"/>
                </a:lnTo>
                <a:lnTo>
                  <a:pt x="32918" y="25031"/>
                </a:lnTo>
                <a:lnTo>
                  <a:pt x="16385" y="1245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8717191" y="3034435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0" y="0"/>
                </a:moveTo>
                <a:lnTo>
                  <a:pt x="9666" y="14629"/>
                </a:lnTo>
                <a:lnTo>
                  <a:pt x="16676" y="54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8717191" y="3034435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9666" y="14629"/>
                </a:moveTo>
                <a:lnTo>
                  <a:pt x="0" y="0"/>
                </a:lnTo>
                <a:lnTo>
                  <a:pt x="16676" y="5403"/>
                </a:lnTo>
                <a:lnTo>
                  <a:pt x="9666" y="146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8766406" y="299764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8834223" y="3051037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8828433" y="303443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8828433" y="303443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8931813" y="299764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8873423" y="3044909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4" h="48894">
                <a:moveTo>
                  <a:pt x="0" y="48714"/>
                </a:moveTo>
                <a:lnTo>
                  <a:pt x="15054" y="37265"/>
                </a:lnTo>
                <a:lnTo>
                  <a:pt x="31144" y="25031"/>
                </a:lnTo>
                <a:lnTo>
                  <a:pt x="47678" y="12459"/>
                </a:lnTo>
                <a:lnTo>
                  <a:pt x="6406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8934579" y="3034435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16676" y="0"/>
                </a:moveTo>
                <a:lnTo>
                  <a:pt x="0" y="5403"/>
                </a:lnTo>
                <a:lnTo>
                  <a:pt x="7009" y="14629"/>
                </a:lnTo>
                <a:lnTo>
                  <a:pt x="16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8934579" y="3034435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0" y="5403"/>
                </a:moveTo>
                <a:lnTo>
                  <a:pt x="16676" y="0"/>
                </a:lnTo>
                <a:lnTo>
                  <a:pt x="7009" y="14629"/>
                </a:lnTo>
                <a:lnTo>
                  <a:pt x="0" y="540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9097221" y="2997648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07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8600704" y="2950857"/>
            <a:ext cx="66230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AveragePool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 3x3+1(S)</a:t>
            </a:r>
            <a:r>
              <a:rPr sz="1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5x5+3(V)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8918147" y="3034589"/>
            <a:ext cx="163195" cy="59055"/>
          </a:xfrm>
          <a:custGeom>
            <a:avLst/>
            <a:gdLst/>
            <a:ahLst/>
            <a:cxnLst/>
            <a:rect l="l" t="t" r="r" b="b"/>
            <a:pathLst>
              <a:path w="163195" h="59055">
                <a:moveTo>
                  <a:pt x="0" y="58879"/>
                </a:moveTo>
                <a:lnTo>
                  <a:pt x="35323" y="46198"/>
                </a:lnTo>
                <a:lnTo>
                  <a:pt x="74491" y="32075"/>
                </a:lnTo>
                <a:lnTo>
                  <a:pt x="117082" y="16634"/>
                </a:lnTo>
                <a:lnTo>
                  <a:pt x="1626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9079369" y="3028700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30">
                <a:moveTo>
                  <a:pt x="17523" y="0"/>
                </a:moveTo>
                <a:lnTo>
                  <a:pt x="0" y="251"/>
                </a:lnTo>
                <a:lnTo>
                  <a:pt x="3986" y="11132"/>
                </a:lnTo>
                <a:lnTo>
                  <a:pt x="17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9079369" y="3028700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30">
                <a:moveTo>
                  <a:pt x="0" y="251"/>
                </a:moveTo>
                <a:lnTo>
                  <a:pt x="17523" y="0"/>
                </a:lnTo>
                <a:lnTo>
                  <a:pt x="3986" y="11132"/>
                </a:lnTo>
                <a:lnTo>
                  <a:pt x="0" y="25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8614231" y="2739455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 txBox="1"/>
          <p:nvPr/>
        </p:nvSpPr>
        <p:spPr>
          <a:xfrm>
            <a:off x="8613937" y="2709545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39" name="object 339"/>
          <p:cNvSpPr/>
          <p:nvPr/>
        </p:nvSpPr>
        <p:spPr>
          <a:xfrm>
            <a:off x="8561352" y="2778705"/>
            <a:ext cx="78740" cy="50165"/>
          </a:xfrm>
          <a:custGeom>
            <a:avLst/>
            <a:gdLst/>
            <a:ahLst/>
            <a:cxnLst/>
            <a:rect l="l" t="t" r="r" b="b"/>
            <a:pathLst>
              <a:path w="78740" h="50164">
                <a:moveTo>
                  <a:pt x="0" y="49813"/>
                </a:moveTo>
                <a:lnTo>
                  <a:pt x="19165" y="37669"/>
                </a:lnTo>
                <a:lnTo>
                  <a:pt x="39146" y="25008"/>
                </a:lnTo>
                <a:lnTo>
                  <a:pt x="59206" y="12296"/>
                </a:lnTo>
                <a:lnTo>
                  <a:pt x="7860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8637175" y="2769653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69">
                <a:moveTo>
                  <a:pt x="17070" y="0"/>
                </a:moveTo>
                <a:lnTo>
                  <a:pt x="0" y="3963"/>
                </a:lnTo>
                <a:lnTo>
                  <a:pt x="6196" y="13752"/>
                </a:lnTo>
                <a:lnTo>
                  <a:pt x="17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8637175" y="2769653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69">
                <a:moveTo>
                  <a:pt x="0" y="3963"/>
                </a:moveTo>
                <a:lnTo>
                  <a:pt x="17070" y="0"/>
                </a:lnTo>
                <a:lnTo>
                  <a:pt x="6196" y="13752"/>
                </a:lnTo>
                <a:lnTo>
                  <a:pt x="0" y="396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600999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8668815" y="291859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8663027" y="290192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663027" y="290192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8678560" y="2786082"/>
            <a:ext cx="11430" cy="42545"/>
          </a:xfrm>
          <a:custGeom>
            <a:avLst/>
            <a:gdLst/>
            <a:ahLst/>
            <a:cxnLst/>
            <a:rect l="l" t="t" r="r" b="b"/>
            <a:pathLst>
              <a:path w="11429" h="42544">
                <a:moveTo>
                  <a:pt x="0" y="42100"/>
                </a:moveTo>
                <a:lnTo>
                  <a:pt x="2680" y="31911"/>
                </a:lnTo>
                <a:lnTo>
                  <a:pt x="5468" y="21312"/>
                </a:lnTo>
                <a:lnTo>
                  <a:pt x="8291" y="10581"/>
                </a:lnTo>
                <a:lnTo>
                  <a:pt x="110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684083" y="276990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9808" y="0"/>
                </a:moveTo>
                <a:lnTo>
                  <a:pt x="0" y="14528"/>
                </a:lnTo>
                <a:lnTo>
                  <a:pt x="11198" y="17476"/>
                </a:lnTo>
                <a:lnTo>
                  <a:pt x="9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684083" y="276990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4528"/>
                </a:moveTo>
                <a:lnTo>
                  <a:pt x="9808" y="0"/>
                </a:lnTo>
                <a:lnTo>
                  <a:pt x="11198" y="17476"/>
                </a:lnTo>
                <a:lnTo>
                  <a:pt x="0" y="1452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8766406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834223" y="291859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828433" y="290192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28433" y="290192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745808" y="2781194"/>
            <a:ext cx="49530" cy="46990"/>
          </a:xfrm>
          <a:custGeom>
            <a:avLst/>
            <a:gdLst/>
            <a:ahLst/>
            <a:cxnLst/>
            <a:rect l="l" t="t" r="r" b="b"/>
            <a:pathLst>
              <a:path w="49529" h="46989">
                <a:moveTo>
                  <a:pt x="49428" y="46987"/>
                </a:moveTo>
                <a:lnTo>
                  <a:pt x="37403" y="35557"/>
                </a:lnTo>
                <a:lnTo>
                  <a:pt x="24883" y="23656"/>
                </a:lnTo>
                <a:lnTo>
                  <a:pt x="12278" y="1167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733498" y="2769491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0" y="0"/>
                </a:moveTo>
                <a:lnTo>
                  <a:pt x="8005" y="15600"/>
                </a:lnTo>
                <a:lnTo>
                  <a:pt x="15980" y="72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33498" y="2769491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8005" y="15600"/>
                </a:moveTo>
                <a:lnTo>
                  <a:pt x="0" y="0"/>
                </a:lnTo>
                <a:lnTo>
                  <a:pt x="15980" y="7202"/>
                </a:lnTo>
                <a:lnTo>
                  <a:pt x="8005" y="15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931813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999631" y="291859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993841" y="290192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993841" y="290192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790345" y="2775731"/>
            <a:ext cx="141605" cy="59690"/>
          </a:xfrm>
          <a:custGeom>
            <a:avLst/>
            <a:gdLst/>
            <a:ahLst/>
            <a:cxnLst/>
            <a:rect l="l" t="t" r="r" b="b"/>
            <a:pathLst>
              <a:path w="141604" h="59689">
                <a:moveTo>
                  <a:pt x="141183" y="59396"/>
                </a:moveTo>
                <a:lnTo>
                  <a:pt x="94771" y="39573"/>
                </a:lnTo>
                <a:lnTo>
                  <a:pt x="30356" y="1258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8774714" y="2769279"/>
            <a:ext cx="17780" cy="12065"/>
          </a:xfrm>
          <a:custGeom>
            <a:avLst/>
            <a:gdLst/>
            <a:ahLst/>
            <a:cxnLst/>
            <a:rect l="l" t="t" r="r" b="b"/>
            <a:pathLst>
              <a:path w="17779" h="12064">
                <a:moveTo>
                  <a:pt x="0" y="0"/>
                </a:moveTo>
                <a:lnTo>
                  <a:pt x="13085" y="11668"/>
                </a:lnTo>
                <a:lnTo>
                  <a:pt x="17498" y="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8774714" y="2769279"/>
            <a:ext cx="17780" cy="12065"/>
          </a:xfrm>
          <a:custGeom>
            <a:avLst/>
            <a:gdLst/>
            <a:ahLst/>
            <a:cxnLst/>
            <a:rect l="l" t="t" r="r" b="b"/>
            <a:pathLst>
              <a:path w="17779" h="12064">
                <a:moveTo>
                  <a:pt x="13085" y="11668"/>
                </a:moveTo>
                <a:lnTo>
                  <a:pt x="0" y="0"/>
                </a:lnTo>
                <a:lnTo>
                  <a:pt x="17498" y="956"/>
                </a:lnTo>
                <a:lnTo>
                  <a:pt x="13085" y="1166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634080" y="261366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 txBox="1"/>
          <p:nvPr/>
        </p:nvSpPr>
        <p:spPr>
          <a:xfrm>
            <a:off x="8633786" y="2566877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">
              <a:lnSpc>
                <a:spcPct val="130300"/>
              </a:lnSpc>
              <a:spcBef>
                <a:spcPts val="90"/>
              </a:spcBef>
            </a:pP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65" name="object 365"/>
          <p:cNvSpPr/>
          <p:nvPr/>
        </p:nvSpPr>
        <p:spPr>
          <a:xfrm>
            <a:off x="8701897" y="2667058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696107" y="265045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696107" y="265045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336346" y="234885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419335" y="2401506"/>
            <a:ext cx="214629" cy="195580"/>
          </a:xfrm>
          <a:custGeom>
            <a:avLst/>
            <a:gdLst/>
            <a:ahLst/>
            <a:cxnLst/>
            <a:rect l="l" t="t" r="r" b="b"/>
            <a:pathLst>
              <a:path w="214629" h="195580">
                <a:moveTo>
                  <a:pt x="214500" y="195068"/>
                </a:moveTo>
                <a:lnTo>
                  <a:pt x="177801" y="182164"/>
                </a:lnTo>
                <a:lnTo>
                  <a:pt x="139032" y="164973"/>
                </a:lnTo>
                <a:lnTo>
                  <a:pt x="101255" y="143104"/>
                </a:lnTo>
                <a:lnTo>
                  <a:pt x="67532" y="116167"/>
                </a:lnTo>
                <a:lnTo>
                  <a:pt x="26218" y="59871"/>
                </a:lnTo>
                <a:lnTo>
                  <a:pt x="11337" y="29115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413766" y="2385578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277" y="0"/>
                </a:moveTo>
                <a:lnTo>
                  <a:pt x="0" y="17532"/>
                </a:lnTo>
                <a:lnTo>
                  <a:pt x="10989" y="13872"/>
                </a:lnTo>
                <a:lnTo>
                  <a:pt x="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413766" y="2385578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7532"/>
                </a:moveTo>
                <a:lnTo>
                  <a:pt x="277" y="0"/>
                </a:lnTo>
                <a:lnTo>
                  <a:pt x="10989" y="13872"/>
                </a:lnTo>
                <a:lnTo>
                  <a:pt x="0" y="1753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501754" y="248126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618269" y="2529989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46767" y="46795"/>
                </a:moveTo>
                <a:lnTo>
                  <a:pt x="35524" y="35546"/>
                </a:lnTo>
                <a:lnTo>
                  <a:pt x="23749" y="23764"/>
                </a:lnTo>
                <a:lnTo>
                  <a:pt x="11791" y="11798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606232" y="2517945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0" y="0"/>
                </a:moveTo>
                <a:lnTo>
                  <a:pt x="7605" y="15801"/>
                </a:lnTo>
                <a:lnTo>
                  <a:pt x="15791" y="7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606232" y="2517945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7605" y="15801"/>
                </a:moveTo>
                <a:lnTo>
                  <a:pt x="0" y="0"/>
                </a:lnTo>
                <a:lnTo>
                  <a:pt x="15791" y="7610"/>
                </a:lnTo>
                <a:lnTo>
                  <a:pt x="7605" y="1580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667161" y="248126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8711110" y="2534153"/>
            <a:ext cx="10795" cy="43180"/>
          </a:xfrm>
          <a:custGeom>
            <a:avLst/>
            <a:gdLst/>
            <a:ahLst/>
            <a:cxnLst/>
            <a:rect l="l" t="t" r="r" b="b"/>
            <a:pathLst>
              <a:path w="10795" h="43180">
                <a:moveTo>
                  <a:pt x="0" y="42631"/>
                </a:moveTo>
                <a:lnTo>
                  <a:pt x="2555" y="32411"/>
                </a:lnTo>
                <a:lnTo>
                  <a:pt x="5226" y="21722"/>
                </a:lnTo>
                <a:lnTo>
                  <a:pt x="7947" y="10830"/>
                </a:lnTo>
                <a:lnTo>
                  <a:pt x="106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716183" y="251794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9626" y="0"/>
                </a:moveTo>
                <a:lnTo>
                  <a:pt x="0" y="14650"/>
                </a:lnTo>
                <a:lnTo>
                  <a:pt x="11236" y="17462"/>
                </a:lnTo>
                <a:lnTo>
                  <a:pt x="96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716183" y="251794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4650"/>
                </a:moveTo>
                <a:lnTo>
                  <a:pt x="9626" y="0"/>
                </a:lnTo>
                <a:lnTo>
                  <a:pt x="11236" y="17462"/>
                </a:lnTo>
                <a:lnTo>
                  <a:pt x="0" y="146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8832569" y="248126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 txBox="1"/>
          <p:nvPr/>
        </p:nvSpPr>
        <p:spPr>
          <a:xfrm>
            <a:off x="8501460" y="2434470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8756662" y="2527068"/>
            <a:ext cx="75565" cy="50165"/>
          </a:xfrm>
          <a:custGeom>
            <a:avLst/>
            <a:gdLst/>
            <a:ahLst/>
            <a:cxnLst/>
            <a:rect l="l" t="t" r="r" b="b"/>
            <a:pathLst>
              <a:path w="75565" h="50164">
                <a:moveTo>
                  <a:pt x="0" y="50072"/>
                </a:moveTo>
                <a:lnTo>
                  <a:pt x="18068" y="38015"/>
                </a:lnTo>
                <a:lnTo>
                  <a:pt x="37031" y="25365"/>
                </a:lnTo>
                <a:lnTo>
                  <a:pt x="56243" y="12550"/>
                </a:lnTo>
                <a:lnTo>
                  <a:pt x="75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828827" y="251767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16974" y="0"/>
                </a:moveTo>
                <a:lnTo>
                  <a:pt x="0" y="4364"/>
                </a:lnTo>
                <a:lnTo>
                  <a:pt x="6422" y="14003"/>
                </a:lnTo>
                <a:lnTo>
                  <a:pt x="16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828827" y="251767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0" y="4364"/>
                </a:moveTo>
                <a:lnTo>
                  <a:pt x="16974" y="0"/>
                </a:lnTo>
                <a:lnTo>
                  <a:pt x="6422" y="14003"/>
                </a:lnTo>
                <a:lnTo>
                  <a:pt x="0" y="43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564609" y="2223068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 txBox="1"/>
          <p:nvPr/>
        </p:nvSpPr>
        <p:spPr>
          <a:xfrm>
            <a:off x="8564315" y="2193158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87" name="object 387"/>
          <p:cNvSpPr/>
          <p:nvPr/>
        </p:nvSpPr>
        <p:spPr>
          <a:xfrm>
            <a:off x="8472621" y="2260541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8575936" y="225296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8575936" y="225296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8501754" y="234885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569571" y="2402211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563782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563782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593935" y="2267413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618328" y="225351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618328" y="225351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667161" y="234885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734979" y="2402211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729189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729189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681435" y="2267413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672297" y="225351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672297" y="225351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832569" y="234885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 txBox="1"/>
          <p:nvPr/>
        </p:nvSpPr>
        <p:spPr>
          <a:xfrm>
            <a:off x="8336052" y="2302064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06" name="object 406"/>
          <p:cNvSpPr/>
          <p:nvPr/>
        </p:nvSpPr>
        <p:spPr>
          <a:xfrm>
            <a:off x="8900386" y="2402211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894597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894597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726185" y="2260541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711239" y="225296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711239" y="225296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336346" y="196487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420329" y="2017457"/>
            <a:ext cx="153670" cy="175895"/>
          </a:xfrm>
          <a:custGeom>
            <a:avLst/>
            <a:gdLst/>
            <a:ahLst/>
            <a:cxnLst/>
            <a:rect l="l" t="t" r="r" b="b"/>
            <a:pathLst>
              <a:path w="153670" h="175894">
                <a:moveTo>
                  <a:pt x="153668" y="175625"/>
                </a:moveTo>
                <a:lnTo>
                  <a:pt x="107905" y="149955"/>
                </a:lnTo>
                <a:lnTo>
                  <a:pt x="66538" y="116236"/>
                </a:lnTo>
                <a:lnTo>
                  <a:pt x="26397" y="59356"/>
                </a:lnTo>
                <a:lnTo>
                  <a:pt x="11543" y="2879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414824" y="200171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13" y="0"/>
                </a:moveTo>
                <a:lnTo>
                  <a:pt x="0" y="17533"/>
                </a:lnTo>
                <a:lnTo>
                  <a:pt x="10933" y="13718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414824" y="200171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7533"/>
                </a:moveTo>
                <a:lnTo>
                  <a:pt x="13" y="0"/>
                </a:lnTo>
                <a:lnTo>
                  <a:pt x="10933" y="13718"/>
                </a:lnTo>
                <a:lnTo>
                  <a:pt x="0" y="17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501754" y="209728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603111" y="2148298"/>
            <a:ext cx="29845" cy="45085"/>
          </a:xfrm>
          <a:custGeom>
            <a:avLst/>
            <a:gdLst/>
            <a:ahLst/>
            <a:cxnLst/>
            <a:rect l="l" t="t" r="r" b="b"/>
            <a:pathLst>
              <a:path w="29845" h="45085">
                <a:moveTo>
                  <a:pt x="29566" y="44958"/>
                </a:moveTo>
                <a:lnTo>
                  <a:pt x="22633" y="34414"/>
                </a:lnTo>
                <a:lnTo>
                  <a:pt x="15239" y="23170"/>
                </a:lnTo>
                <a:lnTo>
                  <a:pt x="7616" y="1158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593762" y="213406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0"/>
                </a:moveTo>
                <a:lnTo>
                  <a:pt x="4250" y="17015"/>
                </a:lnTo>
                <a:lnTo>
                  <a:pt x="13923" y="106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8593762" y="213406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4250" y="17015"/>
                </a:moveTo>
                <a:lnTo>
                  <a:pt x="0" y="0"/>
                </a:lnTo>
                <a:lnTo>
                  <a:pt x="13923" y="10647"/>
                </a:lnTo>
                <a:lnTo>
                  <a:pt x="4250" y="170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8667161" y="209728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8671873" y="2148298"/>
            <a:ext cx="29845" cy="45085"/>
          </a:xfrm>
          <a:custGeom>
            <a:avLst/>
            <a:gdLst/>
            <a:ahLst/>
            <a:cxnLst/>
            <a:rect l="l" t="t" r="r" b="b"/>
            <a:pathLst>
              <a:path w="29845" h="45085">
                <a:moveTo>
                  <a:pt x="0" y="44958"/>
                </a:moveTo>
                <a:lnTo>
                  <a:pt x="6933" y="34414"/>
                </a:lnTo>
                <a:lnTo>
                  <a:pt x="14327" y="23170"/>
                </a:lnTo>
                <a:lnTo>
                  <a:pt x="21949" y="11581"/>
                </a:lnTo>
                <a:lnTo>
                  <a:pt x="295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696864" y="213406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13923" y="0"/>
                </a:moveTo>
                <a:lnTo>
                  <a:pt x="0" y="10647"/>
                </a:lnTo>
                <a:lnTo>
                  <a:pt x="9673" y="17015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696864" y="213406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10647"/>
                </a:moveTo>
                <a:lnTo>
                  <a:pt x="13923" y="0"/>
                </a:lnTo>
                <a:lnTo>
                  <a:pt x="9673" y="17015"/>
                </a:lnTo>
                <a:lnTo>
                  <a:pt x="0" y="1064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832569" y="209728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 txBox="1"/>
          <p:nvPr/>
        </p:nvSpPr>
        <p:spPr>
          <a:xfrm>
            <a:off x="8501460" y="2050491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26" name="object 426"/>
          <p:cNvSpPr/>
          <p:nvPr/>
        </p:nvSpPr>
        <p:spPr>
          <a:xfrm>
            <a:off x="8711072" y="2139429"/>
            <a:ext cx="106680" cy="53975"/>
          </a:xfrm>
          <a:custGeom>
            <a:avLst/>
            <a:gdLst/>
            <a:ahLst/>
            <a:cxnLst/>
            <a:rect l="l" t="t" r="r" b="b"/>
            <a:pathLst>
              <a:path w="106679" h="53975">
                <a:moveTo>
                  <a:pt x="0" y="53828"/>
                </a:moveTo>
                <a:lnTo>
                  <a:pt x="25070" y="41119"/>
                </a:lnTo>
                <a:lnTo>
                  <a:pt x="51922" y="27505"/>
                </a:lnTo>
                <a:lnTo>
                  <a:pt x="79358" y="13596"/>
                </a:lnTo>
                <a:lnTo>
                  <a:pt x="1061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8814975" y="21317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3"/>
                </a:lnTo>
                <a:lnTo>
                  <a:pt x="5233" y="12651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814975" y="21317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3"/>
                </a:moveTo>
                <a:lnTo>
                  <a:pt x="17374" y="0"/>
                </a:lnTo>
                <a:lnTo>
                  <a:pt x="5233" y="12651"/>
                </a:lnTo>
                <a:lnTo>
                  <a:pt x="0" y="231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564609" y="1839089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 txBox="1"/>
          <p:nvPr/>
        </p:nvSpPr>
        <p:spPr>
          <a:xfrm>
            <a:off x="8564315" y="1809179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31" name="object 431"/>
          <p:cNvSpPr/>
          <p:nvPr/>
        </p:nvSpPr>
        <p:spPr>
          <a:xfrm>
            <a:off x="8472621" y="187656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8575936" y="186898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8575936" y="186898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501754" y="196487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8569571" y="2018232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563782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563782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593935" y="1883433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618328" y="186953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618328" y="186953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667161" y="196487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734979" y="2018232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729189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729189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681435" y="1883433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672297" y="186953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672297" y="186953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832569" y="196487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 txBox="1"/>
          <p:nvPr/>
        </p:nvSpPr>
        <p:spPr>
          <a:xfrm>
            <a:off x="8336052" y="1918084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50" name="object 450"/>
          <p:cNvSpPr/>
          <p:nvPr/>
        </p:nvSpPr>
        <p:spPr>
          <a:xfrm>
            <a:off x="8900386" y="2018232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894597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894597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8726185" y="187656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8711239" y="186898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8711239" y="186898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8569571" y="1713302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07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 txBox="1"/>
          <p:nvPr/>
        </p:nvSpPr>
        <p:spPr>
          <a:xfrm>
            <a:off x="8569276" y="1666511"/>
            <a:ext cx="16573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670" marR="5080" indent="-14604">
              <a:lnSpc>
                <a:spcPct val="130300"/>
              </a:lnSpc>
              <a:spcBef>
                <a:spcPts val="90"/>
              </a:spcBef>
            </a:pP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Ave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7x7+1(V)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58" name="object 458"/>
          <p:cNvSpPr/>
          <p:nvPr/>
        </p:nvSpPr>
        <p:spPr>
          <a:xfrm>
            <a:off x="8652274" y="1766692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8646486" y="1750090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8646486" y="1750090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8607615" y="1587516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 txBox="1"/>
          <p:nvPr/>
        </p:nvSpPr>
        <p:spPr>
          <a:xfrm>
            <a:off x="8623861" y="1557606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63" name="object 463"/>
          <p:cNvSpPr/>
          <p:nvPr/>
        </p:nvSpPr>
        <p:spPr>
          <a:xfrm>
            <a:off x="8652274" y="1634601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8646486" y="161796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8646486" y="161796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294055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 txBox="1"/>
          <p:nvPr/>
        </p:nvSpPr>
        <p:spPr>
          <a:xfrm>
            <a:off x="8617245" y="3977009"/>
            <a:ext cx="81280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r>
              <a:rPr sz="15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68" name="object 468"/>
          <p:cNvSpPr/>
          <p:nvPr/>
        </p:nvSpPr>
        <p:spPr>
          <a:xfrm>
            <a:off x="9361873" y="407715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356083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9356083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9317213" y="3898014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 txBox="1"/>
          <p:nvPr/>
        </p:nvSpPr>
        <p:spPr>
          <a:xfrm>
            <a:off x="9333459" y="3868104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73" name="object 473"/>
          <p:cNvSpPr/>
          <p:nvPr/>
        </p:nvSpPr>
        <p:spPr>
          <a:xfrm>
            <a:off x="9361873" y="3945099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9356083" y="392846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9356083" y="392846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9317213" y="3772227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 txBox="1"/>
          <p:nvPr/>
        </p:nvSpPr>
        <p:spPr>
          <a:xfrm>
            <a:off x="9333459" y="3742318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78" name="object 478"/>
          <p:cNvSpPr/>
          <p:nvPr/>
        </p:nvSpPr>
        <p:spPr>
          <a:xfrm>
            <a:off x="9361873" y="3819223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48978"/>
                </a:moveTo>
                <a:lnTo>
                  <a:pt x="0" y="37466"/>
                </a:lnTo>
                <a:lnTo>
                  <a:pt x="0" y="25161"/>
                </a:lnTo>
                <a:lnTo>
                  <a:pt x="0" y="1251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9356083" y="38022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9356083" y="38022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9244434" y="3639821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878" y="0"/>
                </a:lnTo>
              </a:path>
            </a:pathLst>
          </a:custGeom>
          <a:ln w="59583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 txBox="1"/>
          <p:nvPr/>
        </p:nvSpPr>
        <p:spPr>
          <a:xfrm>
            <a:off x="9244139" y="3609911"/>
            <a:ext cx="23495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SoftmaxActivation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83" name="object 483"/>
          <p:cNvSpPr/>
          <p:nvPr/>
        </p:nvSpPr>
        <p:spPr>
          <a:xfrm>
            <a:off x="9361873" y="3686577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55607"/>
                </a:moveTo>
                <a:lnTo>
                  <a:pt x="0" y="42590"/>
                </a:lnTo>
                <a:lnTo>
                  <a:pt x="0" y="28577"/>
                </a:lnTo>
                <a:lnTo>
                  <a:pt x="0" y="14177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9356083" y="366974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9356083" y="366974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9260594" y="3477791"/>
            <a:ext cx="202565" cy="66040"/>
          </a:xfrm>
          <a:custGeom>
            <a:avLst/>
            <a:gdLst/>
            <a:ahLst/>
            <a:cxnLst/>
            <a:rect l="l" t="t" r="r" b="b"/>
            <a:pathLst>
              <a:path w="202565" h="66039">
                <a:moveTo>
                  <a:pt x="202557" y="46574"/>
                </a:moveTo>
                <a:lnTo>
                  <a:pt x="202557" y="19291"/>
                </a:lnTo>
                <a:lnTo>
                  <a:pt x="143231" y="0"/>
                </a:lnTo>
                <a:lnTo>
                  <a:pt x="59326" y="0"/>
                </a:lnTo>
                <a:lnTo>
                  <a:pt x="0" y="19291"/>
                </a:lnTo>
                <a:lnTo>
                  <a:pt x="0" y="46574"/>
                </a:lnTo>
                <a:lnTo>
                  <a:pt x="59326" y="65865"/>
                </a:lnTo>
                <a:lnTo>
                  <a:pt x="143231" y="65865"/>
                </a:lnTo>
                <a:lnTo>
                  <a:pt x="202557" y="46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 txBox="1"/>
          <p:nvPr/>
        </p:nvSpPr>
        <p:spPr>
          <a:xfrm>
            <a:off x="9296242" y="3480814"/>
            <a:ext cx="13081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latin typeface="Trebuchet MS"/>
                <a:cs typeface="Trebuchet MS"/>
              </a:rPr>
              <a:t>softmax0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88" name="object 488"/>
          <p:cNvSpPr/>
          <p:nvPr/>
        </p:nvSpPr>
        <p:spPr>
          <a:xfrm>
            <a:off x="9361873" y="3560370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49510"/>
                </a:moveTo>
                <a:lnTo>
                  <a:pt x="0" y="37917"/>
                </a:lnTo>
                <a:lnTo>
                  <a:pt x="0" y="25501"/>
                </a:lnTo>
                <a:lnTo>
                  <a:pt x="0" y="127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9356083" y="354367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9356083" y="354367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112108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 txBox="1"/>
          <p:nvPr/>
        </p:nvSpPr>
        <p:spPr>
          <a:xfrm>
            <a:off x="8435297" y="2818451"/>
            <a:ext cx="81280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r>
              <a:rPr sz="15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93" name="object 493"/>
          <p:cNvSpPr/>
          <p:nvPr/>
        </p:nvSpPr>
        <p:spPr>
          <a:xfrm>
            <a:off x="9179924" y="291859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9174136" y="290192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9174136" y="290192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135264" y="2739455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 txBox="1"/>
          <p:nvPr/>
        </p:nvSpPr>
        <p:spPr>
          <a:xfrm>
            <a:off x="9151511" y="2709545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9179924" y="2786540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9174136" y="276990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174136" y="276990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135264" y="2613668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 txBox="1"/>
          <p:nvPr/>
        </p:nvSpPr>
        <p:spPr>
          <a:xfrm>
            <a:off x="9151511" y="2583758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03" name="object 503"/>
          <p:cNvSpPr/>
          <p:nvPr/>
        </p:nvSpPr>
        <p:spPr>
          <a:xfrm>
            <a:off x="9179924" y="2660664"/>
            <a:ext cx="0" cy="49530"/>
          </a:xfrm>
          <a:custGeom>
            <a:avLst/>
            <a:gdLst/>
            <a:ahLst/>
            <a:cxnLst/>
            <a:rect l="l" t="t" r="r" b="b"/>
            <a:pathLst>
              <a:path h="49530">
                <a:moveTo>
                  <a:pt x="0" y="48978"/>
                </a:moveTo>
                <a:lnTo>
                  <a:pt x="0" y="37466"/>
                </a:lnTo>
                <a:lnTo>
                  <a:pt x="0" y="25161"/>
                </a:lnTo>
                <a:lnTo>
                  <a:pt x="0" y="1251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9174136" y="2643700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9174136" y="2643700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9062485" y="2481262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878" y="0"/>
                </a:lnTo>
              </a:path>
            </a:pathLst>
          </a:custGeom>
          <a:ln w="59583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 txBox="1"/>
          <p:nvPr/>
        </p:nvSpPr>
        <p:spPr>
          <a:xfrm>
            <a:off x="9062191" y="2451352"/>
            <a:ext cx="23495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SoftmaxActivation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08" name="object 508"/>
          <p:cNvSpPr/>
          <p:nvPr/>
        </p:nvSpPr>
        <p:spPr>
          <a:xfrm>
            <a:off x="9179924" y="2528018"/>
            <a:ext cx="0" cy="55880"/>
          </a:xfrm>
          <a:custGeom>
            <a:avLst/>
            <a:gdLst/>
            <a:ahLst/>
            <a:cxnLst/>
            <a:rect l="l" t="t" r="r" b="b"/>
            <a:pathLst>
              <a:path h="55880">
                <a:moveTo>
                  <a:pt x="0" y="55607"/>
                </a:moveTo>
                <a:lnTo>
                  <a:pt x="0" y="42590"/>
                </a:lnTo>
                <a:lnTo>
                  <a:pt x="0" y="28577"/>
                </a:lnTo>
                <a:lnTo>
                  <a:pt x="0" y="14177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9174136" y="251118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9174136" y="251118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9078645" y="2315922"/>
            <a:ext cx="202565" cy="66040"/>
          </a:xfrm>
          <a:custGeom>
            <a:avLst/>
            <a:gdLst/>
            <a:ahLst/>
            <a:cxnLst/>
            <a:rect l="l" t="t" r="r" b="b"/>
            <a:pathLst>
              <a:path w="202565" h="66039">
                <a:moveTo>
                  <a:pt x="202557" y="46574"/>
                </a:moveTo>
                <a:lnTo>
                  <a:pt x="202557" y="19291"/>
                </a:lnTo>
                <a:lnTo>
                  <a:pt x="143231" y="0"/>
                </a:lnTo>
                <a:lnTo>
                  <a:pt x="59326" y="0"/>
                </a:lnTo>
                <a:lnTo>
                  <a:pt x="0" y="19291"/>
                </a:lnTo>
                <a:lnTo>
                  <a:pt x="0" y="46574"/>
                </a:lnTo>
                <a:lnTo>
                  <a:pt x="59326" y="65865"/>
                </a:lnTo>
                <a:lnTo>
                  <a:pt x="143231" y="65865"/>
                </a:lnTo>
                <a:lnTo>
                  <a:pt x="202557" y="46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 txBox="1"/>
          <p:nvPr/>
        </p:nvSpPr>
        <p:spPr>
          <a:xfrm>
            <a:off x="9114294" y="2318945"/>
            <a:ext cx="13081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latin typeface="Trebuchet MS"/>
                <a:cs typeface="Trebuchet MS"/>
              </a:rPr>
              <a:t>softmax1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13" name="object 513"/>
          <p:cNvSpPr/>
          <p:nvPr/>
        </p:nvSpPr>
        <p:spPr>
          <a:xfrm>
            <a:off x="9179924" y="2398908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310"/>
                </a:moveTo>
                <a:lnTo>
                  <a:pt x="0" y="40095"/>
                </a:lnTo>
                <a:lnTo>
                  <a:pt x="0" y="26967"/>
                </a:lnTo>
                <a:lnTo>
                  <a:pt x="0" y="13433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9174136" y="238203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9174136" y="238203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8534836" y="1468350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878" y="0"/>
                </a:lnTo>
              </a:path>
            </a:pathLst>
          </a:custGeom>
          <a:ln w="59583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 txBox="1"/>
          <p:nvPr/>
        </p:nvSpPr>
        <p:spPr>
          <a:xfrm>
            <a:off x="8534541" y="1438440"/>
            <a:ext cx="23495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SoftmaxActivation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18" name="object 518"/>
          <p:cNvSpPr/>
          <p:nvPr/>
        </p:nvSpPr>
        <p:spPr>
          <a:xfrm>
            <a:off x="8652274" y="1515384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062"/>
                </a:moveTo>
                <a:lnTo>
                  <a:pt x="0" y="32105"/>
                </a:lnTo>
                <a:lnTo>
                  <a:pt x="0" y="21562"/>
                </a:lnTo>
                <a:lnTo>
                  <a:pt x="0" y="10753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8646486" y="149882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8646486" y="149882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8550996" y="1312941"/>
            <a:ext cx="202565" cy="66040"/>
          </a:xfrm>
          <a:custGeom>
            <a:avLst/>
            <a:gdLst/>
            <a:ahLst/>
            <a:cxnLst/>
            <a:rect l="l" t="t" r="r" b="b"/>
            <a:pathLst>
              <a:path w="202565" h="66040">
                <a:moveTo>
                  <a:pt x="202557" y="46574"/>
                </a:moveTo>
                <a:lnTo>
                  <a:pt x="202557" y="19291"/>
                </a:lnTo>
                <a:lnTo>
                  <a:pt x="143231" y="0"/>
                </a:lnTo>
                <a:lnTo>
                  <a:pt x="59326" y="0"/>
                </a:lnTo>
                <a:lnTo>
                  <a:pt x="0" y="19291"/>
                </a:lnTo>
                <a:lnTo>
                  <a:pt x="0" y="46574"/>
                </a:lnTo>
                <a:lnTo>
                  <a:pt x="59326" y="65865"/>
                </a:lnTo>
                <a:lnTo>
                  <a:pt x="143231" y="65865"/>
                </a:lnTo>
                <a:lnTo>
                  <a:pt x="202557" y="46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 txBox="1"/>
          <p:nvPr/>
        </p:nvSpPr>
        <p:spPr>
          <a:xfrm>
            <a:off x="8586644" y="1315964"/>
            <a:ext cx="13081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latin typeface="Trebuchet MS"/>
                <a:cs typeface="Trebuchet MS"/>
              </a:rPr>
              <a:t>softmax2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23" name="object 523"/>
          <p:cNvSpPr/>
          <p:nvPr/>
        </p:nvSpPr>
        <p:spPr>
          <a:xfrm>
            <a:off x="8652274" y="139601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055"/>
                </a:moveTo>
                <a:lnTo>
                  <a:pt x="0" y="32136"/>
                </a:lnTo>
                <a:lnTo>
                  <a:pt x="0" y="21619"/>
                </a:lnTo>
                <a:lnTo>
                  <a:pt x="0" y="1080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8646486" y="137924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8646486" y="137924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 txBox="1"/>
          <p:nvPr/>
        </p:nvSpPr>
        <p:spPr>
          <a:xfrm>
            <a:off x="8972871" y="6441768"/>
            <a:ext cx="84455" cy="527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" spc="5" dirty="0">
                <a:latin typeface="Trebuchet MS"/>
                <a:cs typeface="Trebuchet MS"/>
              </a:rPr>
              <a:t>i</a:t>
            </a:r>
            <a:r>
              <a:rPr sz="150" spc="25" dirty="0">
                <a:latin typeface="Trebuchet MS"/>
                <a:cs typeface="Trebuchet MS"/>
              </a:rPr>
              <a:t>n</a:t>
            </a:r>
            <a:r>
              <a:rPr sz="150" spc="20" dirty="0">
                <a:latin typeface="Trebuchet MS"/>
                <a:cs typeface="Trebuchet MS"/>
              </a:rPr>
              <a:t>p</a:t>
            </a:r>
            <a:r>
              <a:rPr sz="150" spc="30" dirty="0">
                <a:latin typeface="Trebuchet MS"/>
                <a:cs typeface="Trebuchet MS"/>
              </a:rPr>
              <a:t>u</a:t>
            </a:r>
            <a:r>
              <a:rPr sz="150" spc="10" dirty="0"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1: </a:t>
            </a:r>
            <a:r>
              <a:rPr spc="225" dirty="0"/>
              <a:t>Could</a:t>
            </a:r>
            <a:r>
              <a:rPr spc="-45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8169726" y="2160628"/>
            <a:ext cx="3093356" cy="193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444" y="1462128"/>
            <a:ext cx="660299" cy="1396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5144" y="4778828"/>
            <a:ext cx="1473199" cy="147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3356" y="3741347"/>
            <a:ext cx="4918075" cy="1860550"/>
          </a:xfrm>
          <a:custGeom>
            <a:avLst/>
            <a:gdLst/>
            <a:ahLst/>
            <a:cxnLst/>
            <a:rect l="l" t="t" r="r" b="b"/>
            <a:pathLst>
              <a:path w="4918075" h="1860550">
                <a:moveTo>
                  <a:pt x="87171" y="1753208"/>
                </a:moveTo>
                <a:lnTo>
                  <a:pt x="0" y="1846652"/>
                </a:lnTo>
                <a:lnTo>
                  <a:pt x="127058" y="1860323"/>
                </a:lnTo>
                <a:lnTo>
                  <a:pt x="113762" y="1824619"/>
                </a:lnTo>
                <a:lnTo>
                  <a:pt x="209648" y="1788914"/>
                </a:lnTo>
                <a:lnTo>
                  <a:pt x="100467" y="1788914"/>
                </a:lnTo>
                <a:lnTo>
                  <a:pt x="87171" y="1753208"/>
                </a:lnTo>
                <a:close/>
              </a:path>
              <a:path w="4918075" h="1860550">
                <a:moveTo>
                  <a:pt x="4904623" y="0"/>
                </a:moveTo>
                <a:lnTo>
                  <a:pt x="100467" y="1788914"/>
                </a:lnTo>
                <a:lnTo>
                  <a:pt x="209648" y="1788914"/>
                </a:lnTo>
                <a:lnTo>
                  <a:pt x="4917918" y="35704"/>
                </a:lnTo>
                <a:lnTo>
                  <a:pt x="490462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29398" y="4100284"/>
            <a:ext cx="1580515" cy="369570"/>
          </a:xfrm>
          <a:prstGeom prst="rect">
            <a:avLst/>
          </a:prstGeom>
          <a:solidFill>
            <a:srgbClr val="FBE5D6"/>
          </a:solidFill>
        </p:spPr>
        <p:txBody>
          <a:bodyPr vert="horz" wrap="square" lIns="0" tIns="3302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260"/>
              </a:spcBef>
            </a:pPr>
            <a:r>
              <a:rPr sz="1800" b="1" spc="-5" dirty="0">
                <a:latin typeface="Calibri"/>
                <a:cs typeface="Calibri"/>
              </a:rPr>
              <a:t>Name and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29731" y="1306152"/>
            <a:ext cx="1158240" cy="5205730"/>
          </a:xfrm>
          <a:custGeom>
            <a:avLst/>
            <a:gdLst/>
            <a:ahLst/>
            <a:cxnLst/>
            <a:rect l="l" t="t" r="r" b="b"/>
            <a:pathLst>
              <a:path w="1158240" h="5205730">
                <a:moveTo>
                  <a:pt x="0" y="5205240"/>
                </a:moveTo>
                <a:lnTo>
                  <a:pt x="0" y="0"/>
                </a:lnTo>
                <a:lnTo>
                  <a:pt x="1157852" y="0"/>
                </a:lnTo>
                <a:lnTo>
                  <a:pt x="1157852" y="5205240"/>
                </a:lnTo>
                <a:lnTo>
                  <a:pt x="0" y="5205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29731" y="1306152"/>
            <a:ext cx="1158240" cy="5205730"/>
          </a:xfrm>
          <a:custGeom>
            <a:avLst/>
            <a:gdLst/>
            <a:ahLst/>
            <a:cxnLst/>
            <a:rect l="l" t="t" r="r" b="b"/>
            <a:pathLst>
              <a:path w="1158240" h="5205730">
                <a:moveTo>
                  <a:pt x="0" y="5205240"/>
                </a:moveTo>
                <a:lnTo>
                  <a:pt x="0" y="0"/>
                </a:lnTo>
                <a:lnTo>
                  <a:pt x="1157852" y="0"/>
                </a:lnTo>
                <a:lnTo>
                  <a:pt x="1157852" y="5205240"/>
                </a:lnTo>
                <a:lnTo>
                  <a:pt x="0" y="520524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49906" y="6437082"/>
            <a:ext cx="132715" cy="66040"/>
          </a:xfrm>
          <a:custGeom>
            <a:avLst/>
            <a:gdLst/>
            <a:ahLst/>
            <a:cxnLst/>
            <a:rect l="l" t="t" r="r" b="b"/>
            <a:pathLst>
              <a:path w="132715" h="66040">
                <a:moveTo>
                  <a:pt x="132531" y="46574"/>
                </a:moveTo>
                <a:lnTo>
                  <a:pt x="132531" y="19291"/>
                </a:lnTo>
                <a:lnTo>
                  <a:pt x="93713" y="0"/>
                </a:lnTo>
                <a:lnTo>
                  <a:pt x="38817" y="0"/>
                </a:lnTo>
                <a:lnTo>
                  <a:pt x="0" y="19291"/>
                </a:lnTo>
                <a:lnTo>
                  <a:pt x="0" y="46574"/>
                </a:lnTo>
                <a:lnTo>
                  <a:pt x="38817" y="65865"/>
                </a:lnTo>
                <a:lnTo>
                  <a:pt x="93713" y="65865"/>
                </a:lnTo>
                <a:lnTo>
                  <a:pt x="132531" y="46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8354" y="634091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48060" y="6294126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7+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16172" y="6394573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98"/>
                </a:moveTo>
                <a:lnTo>
                  <a:pt x="0" y="32193"/>
                </a:lnTo>
                <a:lnTo>
                  <a:pt x="0" y="21643"/>
                </a:lnTo>
                <a:lnTo>
                  <a:pt x="0" y="1082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10382" y="637768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0382" y="637768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48354" y="620851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948060" y="6161720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">
              <a:lnSpc>
                <a:spcPct val="130300"/>
              </a:lnSpc>
              <a:spcBef>
                <a:spcPts val="90"/>
              </a:spcBef>
            </a:pP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16172" y="6261868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10382" y="624519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10382" y="624519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5272" y="608272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797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15806" y="6052815"/>
            <a:ext cx="20066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sp</a:t>
            </a:r>
            <a:r>
              <a:rPr sz="150" spc="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16172" y="6129811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10382" y="611317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010382" y="611317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46700" y="5956939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942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947232" y="5910147"/>
            <a:ext cx="13779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6034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1+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016172" y="6010328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10382" y="599372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10382" y="599372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8354" y="582453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948060" y="5777740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16172" y="5877889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10382" y="586121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10382" y="586121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15272" y="56987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797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915806" y="5668835"/>
            <a:ext cx="20066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sp</a:t>
            </a:r>
            <a:r>
              <a:rPr sz="150" spc="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016172" y="5745831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10382" y="572919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10382" y="572919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48354" y="5572959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948060" y="5526167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">
              <a:lnSpc>
                <a:spcPct val="130300"/>
              </a:lnSpc>
              <a:spcBef>
                <a:spcPts val="90"/>
              </a:spcBef>
            </a:pP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016172" y="5626349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10382" y="560974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10382" y="560974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00243" y="530814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84536" y="5360430"/>
            <a:ext cx="163830" cy="184785"/>
          </a:xfrm>
          <a:custGeom>
            <a:avLst/>
            <a:gdLst/>
            <a:ahLst/>
            <a:cxnLst/>
            <a:rect l="l" t="t" r="r" b="b"/>
            <a:pathLst>
              <a:path w="163829" h="184785">
                <a:moveTo>
                  <a:pt x="163371" y="184315"/>
                </a:moveTo>
                <a:lnTo>
                  <a:pt x="112691" y="155230"/>
                </a:lnTo>
                <a:lnTo>
                  <a:pt x="66227" y="116534"/>
                </a:lnTo>
                <a:lnTo>
                  <a:pt x="26487" y="59275"/>
                </a:lnTo>
                <a:lnTo>
                  <a:pt x="11628" y="2871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78980" y="5344758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76" y="17533"/>
                </a:lnTo>
                <a:lnTo>
                  <a:pt x="10989" y="13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778980" y="5344758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76" y="17533"/>
                </a:moveTo>
                <a:lnTo>
                  <a:pt x="0" y="0"/>
                </a:lnTo>
                <a:lnTo>
                  <a:pt x="10989" y="13661"/>
                </a:lnTo>
                <a:lnTo>
                  <a:pt x="76" y="17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65651" y="544055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65341" y="5491582"/>
            <a:ext cx="27940" cy="45085"/>
          </a:xfrm>
          <a:custGeom>
            <a:avLst/>
            <a:gdLst/>
            <a:ahLst/>
            <a:cxnLst/>
            <a:rect l="l" t="t" r="r" b="b"/>
            <a:pathLst>
              <a:path w="27940" h="45085">
                <a:moveTo>
                  <a:pt x="27788" y="44493"/>
                </a:moveTo>
                <a:lnTo>
                  <a:pt x="21120" y="33816"/>
                </a:lnTo>
                <a:lnTo>
                  <a:pt x="14141" y="22642"/>
                </a:lnTo>
                <a:lnTo>
                  <a:pt x="7038" y="1126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56380" y="5477236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3857" y="17106"/>
                </a:lnTo>
                <a:lnTo>
                  <a:pt x="13677" y="109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56380" y="5477236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3857" y="17106"/>
                </a:moveTo>
                <a:lnTo>
                  <a:pt x="0" y="0"/>
                </a:lnTo>
                <a:lnTo>
                  <a:pt x="13677" y="10964"/>
                </a:lnTo>
                <a:lnTo>
                  <a:pt x="3857" y="1710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31058" y="544055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39213" y="5491582"/>
            <a:ext cx="27940" cy="45085"/>
          </a:xfrm>
          <a:custGeom>
            <a:avLst/>
            <a:gdLst/>
            <a:ahLst/>
            <a:cxnLst/>
            <a:rect l="l" t="t" r="r" b="b"/>
            <a:pathLst>
              <a:path w="27940" h="45085">
                <a:moveTo>
                  <a:pt x="0" y="44493"/>
                </a:moveTo>
                <a:lnTo>
                  <a:pt x="6667" y="33816"/>
                </a:lnTo>
                <a:lnTo>
                  <a:pt x="13647" y="22642"/>
                </a:lnTo>
                <a:lnTo>
                  <a:pt x="20750" y="11269"/>
                </a:lnTo>
                <a:lnTo>
                  <a:pt x="2778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62285" y="5477236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677" y="0"/>
                </a:moveTo>
                <a:lnTo>
                  <a:pt x="0" y="10964"/>
                </a:lnTo>
                <a:lnTo>
                  <a:pt x="9820" y="17106"/>
                </a:lnTo>
                <a:lnTo>
                  <a:pt x="13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062285" y="5477236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964"/>
                </a:moveTo>
                <a:lnTo>
                  <a:pt x="13677" y="0"/>
                </a:lnTo>
                <a:lnTo>
                  <a:pt x="9820" y="17106"/>
                </a:lnTo>
                <a:lnTo>
                  <a:pt x="0" y="109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96465" y="544055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865356" y="5393761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084629" y="5484755"/>
            <a:ext cx="97155" cy="52069"/>
          </a:xfrm>
          <a:custGeom>
            <a:avLst/>
            <a:gdLst/>
            <a:ahLst/>
            <a:cxnLst/>
            <a:rect l="l" t="t" r="r" b="b"/>
            <a:pathLst>
              <a:path w="97154" h="52070">
                <a:moveTo>
                  <a:pt x="0" y="51676"/>
                </a:moveTo>
                <a:lnTo>
                  <a:pt x="23347" y="39213"/>
                </a:lnTo>
                <a:lnTo>
                  <a:pt x="47857" y="26131"/>
                </a:lnTo>
                <a:lnTo>
                  <a:pt x="72644" y="12903"/>
                </a:lnTo>
                <a:lnTo>
                  <a:pt x="9682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78728" y="547696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7323" y="0"/>
                </a:moveTo>
                <a:lnTo>
                  <a:pt x="0" y="2676"/>
                </a:lnTo>
                <a:lnTo>
                  <a:pt x="5453" y="12898"/>
                </a:lnTo>
                <a:lnTo>
                  <a:pt x="17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178728" y="547696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2676"/>
                </a:moveTo>
                <a:lnTo>
                  <a:pt x="17323" y="0"/>
                </a:lnTo>
                <a:lnTo>
                  <a:pt x="5453" y="12898"/>
                </a:lnTo>
                <a:lnTo>
                  <a:pt x="0" y="267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28506" y="5182359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928211" y="5152449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836517" y="521983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939832" y="521225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39832" y="521225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865651" y="530814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33467" y="5361502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27679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927679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957832" y="52267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982225" y="521281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982225" y="521281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31058" y="530814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98875" y="5361502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93086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93086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045331" y="522670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036194" y="521281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36194" y="521281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96465" y="530814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699948" y="5261354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9264282" y="5361502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258493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258493" y="534482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90082" y="521983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75135" y="521225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075135" y="521225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700243" y="492416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84225" y="4976748"/>
            <a:ext cx="153670" cy="175895"/>
          </a:xfrm>
          <a:custGeom>
            <a:avLst/>
            <a:gdLst/>
            <a:ahLst/>
            <a:cxnLst/>
            <a:rect l="l" t="t" r="r" b="b"/>
            <a:pathLst>
              <a:path w="153670" h="175895">
                <a:moveTo>
                  <a:pt x="153668" y="175625"/>
                </a:moveTo>
                <a:lnTo>
                  <a:pt x="107905" y="149955"/>
                </a:lnTo>
                <a:lnTo>
                  <a:pt x="66538" y="116236"/>
                </a:lnTo>
                <a:lnTo>
                  <a:pt x="26397" y="59356"/>
                </a:lnTo>
                <a:lnTo>
                  <a:pt x="11543" y="2879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778720" y="496100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13" y="0"/>
                </a:moveTo>
                <a:lnTo>
                  <a:pt x="0" y="17533"/>
                </a:lnTo>
                <a:lnTo>
                  <a:pt x="10933" y="13718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778720" y="496100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7533"/>
                </a:moveTo>
                <a:lnTo>
                  <a:pt x="13" y="0"/>
                </a:lnTo>
                <a:lnTo>
                  <a:pt x="10933" y="13718"/>
                </a:lnTo>
                <a:lnTo>
                  <a:pt x="0" y="17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865651" y="5056573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967007" y="5107589"/>
            <a:ext cx="29845" cy="45085"/>
          </a:xfrm>
          <a:custGeom>
            <a:avLst/>
            <a:gdLst/>
            <a:ahLst/>
            <a:cxnLst/>
            <a:rect l="l" t="t" r="r" b="b"/>
            <a:pathLst>
              <a:path w="29845" h="45085">
                <a:moveTo>
                  <a:pt x="29566" y="44958"/>
                </a:moveTo>
                <a:lnTo>
                  <a:pt x="22633" y="34414"/>
                </a:lnTo>
                <a:lnTo>
                  <a:pt x="15239" y="23170"/>
                </a:lnTo>
                <a:lnTo>
                  <a:pt x="7616" y="1158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957658" y="509336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250" y="17015"/>
                </a:lnTo>
                <a:lnTo>
                  <a:pt x="13923" y="106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957658" y="509336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250" y="17015"/>
                </a:moveTo>
                <a:lnTo>
                  <a:pt x="0" y="0"/>
                </a:lnTo>
                <a:lnTo>
                  <a:pt x="13923" y="10647"/>
                </a:lnTo>
                <a:lnTo>
                  <a:pt x="4250" y="170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031058" y="5056573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035769" y="5107589"/>
            <a:ext cx="29845" cy="45085"/>
          </a:xfrm>
          <a:custGeom>
            <a:avLst/>
            <a:gdLst/>
            <a:ahLst/>
            <a:cxnLst/>
            <a:rect l="l" t="t" r="r" b="b"/>
            <a:pathLst>
              <a:path w="29845" h="45085">
                <a:moveTo>
                  <a:pt x="0" y="44958"/>
                </a:moveTo>
                <a:lnTo>
                  <a:pt x="6933" y="34414"/>
                </a:lnTo>
                <a:lnTo>
                  <a:pt x="14327" y="23170"/>
                </a:lnTo>
                <a:lnTo>
                  <a:pt x="21949" y="11581"/>
                </a:lnTo>
                <a:lnTo>
                  <a:pt x="295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060760" y="509336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923" y="0"/>
                </a:moveTo>
                <a:lnTo>
                  <a:pt x="0" y="10647"/>
                </a:lnTo>
                <a:lnTo>
                  <a:pt x="9673" y="17015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060760" y="509336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647"/>
                </a:moveTo>
                <a:lnTo>
                  <a:pt x="13923" y="0"/>
                </a:lnTo>
                <a:lnTo>
                  <a:pt x="9673" y="17015"/>
                </a:lnTo>
                <a:lnTo>
                  <a:pt x="0" y="1064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196465" y="5056573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865356" y="5009781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9074969" y="5098720"/>
            <a:ext cx="106680" cy="53975"/>
          </a:xfrm>
          <a:custGeom>
            <a:avLst/>
            <a:gdLst/>
            <a:ahLst/>
            <a:cxnLst/>
            <a:rect l="l" t="t" r="r" b="b"/>
            <a:pathLst>
              <a:path w="106679" h="53975">
                <a:moveTo>
                  <a:pt x="0" y="53828"/>
                </a:moveTo>
                <a:lnTo>
                  <a:pt x="25070" y="41119"/>
                </a:lnTo>
                <a:lnTo>
                  <a:pt x="51922" y="27505"/>
                </a:lnTo>
                <a:lnTo>
                  <a:pt x="79358" y="13596"/>
                </a:lnTo>
                <a:lnTo>
                  <a:pt x="1061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178871" y="5091065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3"/>
                </a:lnTo>
                <a:lnTo>
                  <a:pt x="5233" y="12651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178871" y="5091065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3"/>
                </a:moveTo>
                <a:lnTo>
                  <a:pt x="17374" y="0"/>
                </a:lnTo>
                <a:lnTo>
                  <a:pt x="5233" y="12651"/>
                </a:lnTo>
                <a:lnTo>
                  <a:pt x="0" y="231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28506" y="4798380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8928211" y="4768470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836517" y="483585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939832" y="48282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939832" y="48282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865651" y="492416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933467" y="4977523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927679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927679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957832" y="484272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982225" y="482883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982225" y="482883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031058" y="492416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098875" y="4977523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093086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093086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045331" y="4842724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036194" y="482883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036194" y="482883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196465" y="492416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8699948" y="4877374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9264282" y="4977523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258493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258493" y="496084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090082" y="483585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75135" y="48282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075135" y="48282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948354" y="4672593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8948060" y="4625802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">
              <a:lnSpc>
                <a:spcPct val="130300"/>
              </a:lnSpc>
              <a:spcBef>
                <a:spcPts val="90"/>
              </a:spcBef>
            </a:pP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9016172" y="4725983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010382" y="4709381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010382" y="4709381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700243" y="440778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784536" y="4460064"/>
            <a:ext cx="163830" cy="184785"/>
          </a:xfrm>
          <a:custGeom>
            <a:avLst/>
            <a:gdLst/>
            <a:ahLst/>
            <a:cxnLst/>
            <a:rect l="l" t="t" r="r" b="b"/>
            <a:pathLst>
              <a:path w="163829" h="184785">
                <a:moveTo>
                  <a:pt x="163371" y="184315"/>
                </a:moveTo>
                <a:lnTo>
                  <a:pt x="112691" y="155230"/>
                </a:lnTo>
                <a:lnTo>
                  <a:pt x="66227" y="116534"/>
                </a:lnTo>
                <a:lnTo>
                  <a:pt x="26487" y="59275"/>
                </a:lnTo>
                <a:lnTo>
                  <a:pt x="11628" y="2871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778980" y="4444392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76" y="17533"/>
                </a:lnTo>
                <a:lnTo>
                  <a:pt x="10989" y="13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778980" y="4444392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76" y="17533"/>
                </a:moveTo>
                <a:lnTo>
                  <a:pt x="0" y="0"/>
                </a:lnTo>
                <a:lnTo>
                  <a:pt x="10989" y="13661"/>
                </a:lnTo>
                <a:lnTo>
                  <a:pt x="76" y="17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865651" y="454018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965341" y="4591216"/>
            <a:ext cx="27940" cy="45085"/>
          </a:xfrm>
          <a:custGeom>
            <a:avLst/>
            <a:gdLst/>
            <a:ahLst/>
            <a:cxnLst/>
            <a:rect l="l" t="t" r="r" b="b"/>
            <a:pathLst>
              <a:path w="27940" h="45085">
                <a:moveTo>
                  <a:pt x="27788" y="44493"/>
                </a:moveTo>
                <a:lnTo>
                  <a:pt x="21120" y="33816"/>
                </a:lnTo>
                <a:lnTo>
                  <a:pt x="14141" y="22642"/>
                </a:lnTo>
                <a:lnTo>
                  <a:pt x="7038" y="1126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956380" y="457687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3857" y="17106"/>
                </a:lnTo>
                <a:lnTo>
                  <a:pt x="13677" y="109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956380" y="457687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3857" y="17106"/>
                </a:moveTo>
                <a:lnTo>
                  <a:pt x="0" y="0"/>
                </a:lnTo>
                <a:lnTo>
                  <a:pt x="13677" y="10964"/>
                </a:lnTo>
                <a:lnTo>
                  <a:pt x="3857" y="1710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031058" y="454018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039213" y="4591216"/>
            <a:ext cx="27940" cy="45085"/>
          </a:xfrm>
          <a:custGeom>
            <a:avLst/>
            <a:gdLst/>
            <a:ahLst/>
            <a:cxnLst/>
            <a:rect l="l" t="t" r="r" b="b"/>
            <a:pathLst>
              <a:path w="27940" h="45085">
                <a:moveTo>
                  <a:pt x="0" y="44493"/>
                </a:moveTo>
                <a:lnTo>
                  <a:pt x="6667" y="33816"/>
                </a:lnTo>
                <a:lnTo>
                  <a:pt x="13647" y="22642"/>
                </a:lnTo>
                <a:lnTo>
                  <a:pt x="20750" y="11269"/>
                </a:lnTo>
                <a:lnTo>
                  <a:pt x="2778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062285" y="457687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677" y="0"/>
                </a:moveTo>
                <a:lnTo>
                  <a:pt x="0" y="10964"/>
                </a:lnTo>
                <a:lnTo>
                  <a:pt x="9820" y="17106"/>
                </a:lnTo>
                <a:lnTo>
                  <a:pt x="13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062285" y="4576870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964"/>
                </a:moveTo>
                <a:lnTo>
                  <a:pt x="13677" y="0"/>
                </a:lnTo>
                <a:lnTo>
                  <a:pt x="9820" y="17106"/>
                </a:lnTo>
                <a:lnTo>
                  <a:pt x="0" y="109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196465" y="454018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8865356" y="4493395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9084629" y="4584389"/>
            <a:ext cx="97155" cy="52069"/>
          </a:xfrm>
          <a:custGeom>
            <a:avLst/>
            <a:gdLst/>
            <a:ahLst/>
            <a:cxnLst/>
            <a:rect l="l" t="t" r="r" b="b"/>
            <a:pathLst>
              <a:path w="97154" h="52070">
                <a:moveTo>
                  <a:pt x="0" y="51676"/>
                </a:moveTo>
                <a:lnTo>
                  <a:pt x="23347" y="39213"/>
                </a:lnTo>
                <a:lnTo>
                  <a:pt x="47857" y="26131"/>
                </a:lnTo>
                <a:lnTo>
                  <a:pt x="72644" y="12903"/>
                </a:lnTo>
                <a:lnTo>
                  <a:pt x="9682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178728" y="4576598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7323" y="0"/>
                </a:moveTo>
                <a:lnTo>
                  <a:pt x="0" y="2676"/>
                </a:lnTo>
                <a:lnTo>
                  <a:pt x="5453" y="12898"/>
                </a:lnTo>
                <a:lnTo>
                  <a:pt x="17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178728" y="4576598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2676"/>
                </a:moveTo>
                <a:lnTo>
                  <a:pt x="17323" y="0"/>
                </a:lnTo>
                <a:lnTo>
                  <a:pt x="5453" y="12898"/>
                </a:lnTo>
                <a:lnTo>
                  <a:pt x="0" y="267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928506" y="4281993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8928211" y="4252083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8836517" y="4319466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939832" y="4311887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939832" y="4311887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865651" y="440778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933467" y="4461136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927679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927679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957832" y="4326338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982225" y="4312444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982225" y="4312444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031058" y="440778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098875" y="4461136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093086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093086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045331" y="4326338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036194" y="4312444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036194" y="4312444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196465" y="440778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8699948" y="4360988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9264282" y="4461136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9258493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258493" y="444446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090082" y="4319466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075135" y="4311887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075135" y="4311887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617539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699589" y="4076529"/>
            <a:ext cx="229235" cy="191135"/>
          </a:xfrm>
          <a:custGeom>
            <a:avLst/>
            <a:gdLst/>
            <a:ahLst/>
            <a:cxnLst/>
            <a:rect l="l" t="t" r="r" b="b"/>
            <a:pathLst>
              <a:path w="229234" h="191135">
                <a:moveTo>
                  <a:pt x="228844" y="190981"/>
                </a:moveTo>
                <a:lnTo>
                  <a:pt x="188226" y="179681"/>
                </a:lnTo>
                <a:lnTo>
                  <a:pt x="145997" y="163900"/>
                </a:lnTo>
                <a:lnTo>
                  <a:pt x="105097" y="142937"/>
                </a:lnTo>
                <a:lnTo>
                  <a:pt x="68470" y="116089"/>
                </a:lnTo>
                <a:lnTo>
                  <a:pt x="26038" y="60396"/>
                </a:lnTo>
                <a:lnTo>
                  <a:pt x="11137" y="2944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8693963" y="4060399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524" y="0"/>
                </a:moveTo>
                <a:lnTo>
                  <a:pt x="0" y="17527"/>
                </a:lnTo>
                <a:lnTo>
                  <a:pt x="11035" y="14030"/>
                </a:lnTo>
                <a:lnTo>
                  <a:pt x="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693963" y="4060399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7527"/>
                </a:moveTo>
                <a:lnTo>
                  <a:pt x="524" y="0"/>
                </a:lnTo>
                <a:lnTo>
                  <a:pt x="11035" y="14030"/>
                </a:lnTo>
                <a:lnTo>
                  <a:pt x="0" y="175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782947" y="415620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8912907" y="4203468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4" h="48895">
                <a:moveTo>
                  <a:pt x="64063" y="48714"/>
                </a:moveTo>
                <a:lnTo>
                  <a:pt x="49009" y="37265"/>
                </a:lnTo>
                <a:lnTo>
                  <a:pt x="32918" y="25031"/>
                </a:lnTo>
                <a:lnTo>
                  <a:pt x="16385" y="1245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8899138" y="4192994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0" y="0"/>
                </a:moveTo>
                <a:lnTo>
                  <a:pt x="9666" y="14629"/>
                </a:lnTo>
                <a:lnTo>
                  <a:pt x="16676" y="54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8899139" y="4192994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9666" y="14629"/>
                </a:moveTo>
                <a:lnTo>
                  <a:pt x="0" y="0"/>
                </a:lnTo>
                <a:lnTo>
                  <a:pt x="16676" y="5403"/>
                </a:lnTo>
                <a:lnTo>
                  <a:pt x="9666" y="146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948354" y="415620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016172" y="420959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010382" y="419299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010382" y="419299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113762" y="415620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055371" y="4203468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4" h="48895">
                <a:moveTo>
                  <a:pt x="0" y="48714"/>
                </a:moveTo>
                <a:lnTo>
                  <a:pt x="15054" y="37265"/>
                </a:lnTo>
                <a:lnTo>
                  <a:pt x="31144" y="25031"/>
                </a:lnTo>
                <a:lnTo>
                  <a:pt x="47678" y="12459"/>
                </a:lnTo>
                <a:lnTo>
                  <a:pt x="6406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116528" y="4192994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16676" y="0"/>
                </a:moveTo>
                <a:lnTo>
                  <a:pt x="0" y="5403"/>
                </a:lnTo>
                <a:lnTo>
                  <a:pt x="7009" y="14629"/>
                </a:lnTo>
                <a:lnTo>
                  <a:pt x="16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116528" y="4192994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0" y="5403"/>
                </a:moveTo>
                <a:lnTo>
                  <a:pt x="16676" y="0"/>
                </a:lnTo>
                <a:lnTo>
                  <a:pt x="7009" y="14629"/>
                </a:lnTo>
                <a:lnTo>
                  <a:pt x="0" y="540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9279169" y="4156207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07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 txBox="1"/>
          <p:nvPr/>
        </p:nvSpPr>
        <p:spPr>
          <a:xfrm>
            <a:off x="8782653" y="4109416"/>
            <a:ext cx="66230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AveragePool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 3x3+1(S)</a:t>
            </a:r>
            <a:r>
              <a:rPr sz="1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5x5+3(V)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9100096" y="4193149"/>
            <a:ext cx="163195" cy="59055"/>
          </a:xfrm>
          <a:custGeom>
            <a:avLst/>
            <a:gdLst/>
            <a:ahLst/>
            <a:cxnLst/>
            <a:rect l="l" t="t" r="r" b="b"/>
            <a:pathLst>
              <a:path w="163195" h="59054">
                <a:moveTo>
                  <a:pt x="0" y="58879"/>
                </a:moveTo>
                <a:lnTo>
                  <a:pt x="35323" y="46198"/>
                </a:lnTo>
                <a:lnTo>
                  <a:pt x="74491" y="32075"/>
                </a:lnTo>
                <a:lnTo>
                  <a:pt x="117082" y="16634"/>
                </a:lnTo>
                <a:lnTo>
                  <a:pt x="1626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261316" y="4187260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29">
                <a:moveTo>
                  <a:pt x="17523" y="0"/>
                </a:moveTo>
                <a:lnTo>
                  <a:pt x="0" y="251"/>
                </a:lnTo>
                <a:lnTo>
                  <a:pt x="3986" y="11132"/>
                </a:lnTo>
                <a:lnTo>
                  <a:pt x="17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261316" y="4187260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29">
                <a:moveTo>
                  <a:pt x="0" y="251"/>
                </a:moveTo>
                <a:lnTo>
                  <a:pt x="17523" y="0"/>
                </a:lnTo>
                <a:lnTo>
                  <a:pt x="3986" y="11132"/>
                </a:lnTo>
                <a:lnTo>
                  <a:pt x="0" y="25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8796180" y="3898014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 txBox="1"/>
          <p:nvPr/>
        </p:nvSpPr>
        <p:spPr>
          <a:xfrm>
            <a:off x="8795885" y="3868104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8743300" y="3937264"/>
            <a:ext cx="78740" cy="50165"/>
          </a:xfrm>
          <a:custGeom>
            <a:avLst/>
            <a:gdLst/>
            <a:ahLst/>
            <a:cxnLst/>
            <a:rect l="l" t="t" r="r" b="b"/>
            <a:pathLst>
              <a:path w="78740" h="50164">
                <a:moveTo>
                  <a:pt x="0" y="49813"/>
                </a:moveTo>
                <a:lnTo>
                  <a:pt x="19165" y="37669"/>
                </a:lnTo>
                <a:lnTo>
                  <a:pt x="39146" y="25008"/>
                </a:lnTo>
                <a:lnTo>
                  <a:pt x="59206" y="12296"/>
                </a:lnTo>
                <a:lnTo>
                  <a:pt x="7860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819123" y="3928212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70">
                <a:moveTo>
                  <a:pt x="17070" y="0"/>
                </a:moveTo>
                <a:lnTo>
                  <a:pt x="0" y="3963"/>
                </a:lnTo>
                <a:lnTo>
                  <a:pt x="6196" y="13752"/>
                </a:lnTo>
                <a:lnTo>
                  <a:pt x="17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819123" y="3928212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70">
                <a:moveTo>
                  <a:pt x="0" y="3963"/>
                </a:moveTo>
                <a:lnTo>
                  <a:pt x="17070" y="0"/>
                </a:lnTo>
                <a:lnTo>
                  <a:pt x="6196" y="13752"/>
                </a:lnTo>
                <a:lnTo>
                  <a:pt x="0" y="396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782947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850764" y="407715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844974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844974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860508" y="3944641"/>
            <a:ext cx="11430" cy="42545"/>
          </a:xfrm>
          <a:custGeom>
            <a:avLst/>
            <a:gdLst/>
            <a:ahLst/>
            <a:cxnLst/>
            <a:rect l="l" t="t" r="r" b="b"/>
            <a:pathLst>
              <a:path w="11429" h="42545">
                <a:moveTo>
                  <a:pt x="0" y="42100"/>
                </a:moveTo>
                <a:lnTo>
                  <a:pt x="2680" y="31911"/>
                </a:lnTo>
                <a:lnTo>
                  <a:pt x="5468" y="21312"/>
                </a:lnTo>
                <a:lnTo>
                  <a:pt x="8291" y="10581"/>
                </a:lnTo>
                <a:lnTo>
                  <a:pt x="110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8866031" y="392846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9808" y="0"/>
                </a:moveTo>
                <a:lnTo>
                  <a:pt x="0" y="14528"/>
                </a:lnTo>
                <a:lnTo>
                  <a:pt x="11198" y="17476"/>
                </a:lnTo>
                <a:lnTo>
                  <a:pt x="9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8866031" y="392846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4528"/>
                </a:moveTo>
                <a:lnTo>
                  <a:pt x="9808" y="0"/>
                </a:lnTo>
                <a:lnTo>
                  <a:pt x="11198" y="17476"/>
                </a:lnTo>
                <a:lnTo>
                  <a:pt x="0" y="1452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8948354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9016172" y="407715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9010382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9010382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927756" y="3939753"/>
            <a:ext cx="49530" cy="46990"/>
          </a:xfrm>
          <a:custGeom>
            <a:avLst/>
            <a:gdLst/>
            <a:ahLst/>
            <a:cxnLst/>
            <a:rect l="l" t="t" r="r" b="b"/>
            <a:pathLst>
              <a:path w="49529" h="46989">
                <a:moveTo>
                  <a:pt x="49428" y="46987"/>
                </a:moveTo>
                <a:lnTo>
                  <a:pt x="37403" y="35557"/>
                </a:lnTo>
                <a:lnTo>
                  <a:pt x="24883" y="23656"/>
                </a:lnTo>
                <a:lnTo>
                  <a:pt x="12278" y="1167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915446" y="3928050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0" y="0"/>
                </a:moveTo>
                <a:lnTo>
                  <a:pt x="8005" y="15600"/>
                </a:lnTo>
                <a:lnTo>
                  <a:pt x="15980" y="72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8915446" y="3928050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8005" y="15600"/>
                </a:moveTo>
                <a:lnTo>
                  <a:pt x="0" y="0"/>
                </a:lnTo>
                <a:lnTo>
                  <a:pt x="15980" y="7202"/>
                </a:lnTo>
                <a:lnTo>
                  <a:pt x="8005" y="15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113762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9181579" y="407715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9175790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9175790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8972294" y="3934290"/>
            <a:ext cx="141605" cy="59690"/>
          </a:xfrm>
          <a:custGeom>
            <a:avLst/>
            <a:gdLst/>
            <a:ahLst/>
            <a:cxnLst/>
            <a:rect l="l" t="t" r="r" b="b"/>
            <a:pathLst>
              <a:path w="141604" h="59689">
                <a:moveTo>
                  <a:pt x="141183" y="59396"/>
                </a:moveTo>
                <a:lnTo>
                  <a:pt x="94771" y="39573"/>
                </a:lnTo>
                <a:lnTo>
                  <a:pt x="30356" y="1258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956663" y="3927838"/>
            <a:ext cx="17780" cy="12065"/>
          </a:xfrm>
          <a:custGeom>
            <a:avLst/>
            <a:gdLst/>
            <a:ahLst/>
            <a:cxnLst/>
            <a:rect l="l" t="t" r="r" b="b"/>
            <a:pathLst>
              <a:path w="17779" h="12064">
                <a:moveTo>
                  <a:pt x="0" y="0"/>
                </a:moveTo>
                <a:lnTo>
                  <a:pt x="13085" y="11668"/>
                </a:lnTo>
                <a:lnTo>
                  <a:pt x="17498" y="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8956663" y="3927838"/>
            <a:ext cx="17780" cy="12065"/>
          </a:xfrm>
          <a:custGeom>
            <a:avLst/>
            <a:gdLst/>
            <a:ahLst/>
            <a:cxnLst/>
            <a:rect l="l" t="t" r="r" b="b"/>
            <a:pathLst>
              <a:path w="17779" h="12064">
                <a:moveTo>
                  <a:pt x="13085" y="11668"/>
                </a:moveTo>
                <a:lnTo>
                  <a:pt x="0" y="0"/>
                </a:lnTo>
                <a:lnTo>
                  <a:pt x="17498" y="956"/>
                </a:lnTo>
                <a:lnTo>
                  <a:pt x="13085" y="1166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8518295" y="36398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8601037" y="3692738"/>
            <a:ext cx="194945" cy="184785"/>
          </a:xfrm>
          <a:custGeom>
            <a:avLst/>
            <a:gdLst/>
            <a:ahLst/>
            <a:cxnLst/>
            <a:rect l="l" t="t" r="r" b="b"/>
            <a:pathLst>
              <a:path w="194945" h="184785">
                <a:moveTo>
                  <a:pt x="194626" y="184373"/>
                </a:moveTo>
                <a:lnTo>
                  <a:pt x="128483" y="157412"/>
                </a:lnTo>
                <a:lnTo>
                  <a:pt x="67779" y="115900"/>
                </a:lnTo>
                <a:lnTo>
                  <a:pt x="26143" y="59945"/>
                </a:lnTo>
                <a:lnTo>
                  <a:pt x="11267" y="29185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8595449" y="367674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347" y="0"/>
                </a:moveTo>
                <a:lnTo>
                  <a:pt x="0" y="17532"/>
                </a:lnTo>
                <a:lnTo>
                  <a:pt x="11002" y="13925"/>
                </a:lnTo>
                <a:lnTo>
                  <a:pt x="3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595449" y="367674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7532"/>
                </a:moveTo>
                <a:lnTo>
                  <a:pt x="347" y="0"/>
                </a:lnTo>
                <a:lnTo>
                  <a:pt x="11002" y="13925"/>
                </a:lnTo>
                <a:lnTo>
                  <a:pt x="0" y="1753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8683702" y="377222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802220" y="3820418"/>
            <a:ext cx="50800" cy="48260"/>
          </a:xfrm>
          <a:custGeom>
            <a:avLst/>
            <a:gdLst/>
            <a:ahLst/>
            <a:cxnLst/>
            <a:rect l="l" t="t" r="r" b="b"/>
            <a:pathLst>
              <a:path w="50800" h="48260">
                <a:moveTo>
                  <a:pt x="50268" y="47783"/>
                </a:moveTo>
                <a:lnTo>
                  <a:pt x="38461" y="36563"/>
                </a:lnTo>
                <a:lnTo>
                  <a:pt x="25849" y="24575"/>
                </a:lnTo>
                <a:lnTo>
                  <a:pt x="12880" y="1224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8790221" y="3809015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0" y="0"/>
                </a:moveTo>
                <a:lnTo>
                  <a:pt x="8005" y="15599"/>
                </a:lnTo>
                <a:lnTo>
                  <a:pt x="15980" y="72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8790221" y="3809015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8005" y="15599"/>
                </a:moveTo>
                <a:lnTo>
                  <a:pt x="0" y="0"/>
                </a:lnTo>
                <a:lnTo>
                  <a:pt x="15980" y="7201"/>
                </a:lnTo>
                <a:lnTo>
                  <a:pt x="8005" y="15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8849110" y="377222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8891682" y="3825139"/>
            <a:ext cx="11430" cy="43180"/>
          </a:xfrm>
          <a:custGeom>
            <a:avLst/>
            <a:gdLst/>
            <a:ahLst/>
            <a:cxnLst/>
            <a:rect l="l" t="t" r="r" b="b"/>
            <a:pathLst>
              <a:path w="11429" h="43179">
                <a:moveTo>
                  <a:pt x="0" y="43063"/>
                </a:moveTo>
                <a:lnTo>
                  <a:pt x="2656" y="32971"/>
                </a:lnTo>
                <a:lnTo>
                  <a:pt x="5484" y="22222"/>
                </a:lnTo>
                <a:lnTo>
                  <a:pt x="8401" y="11127"/>
                </a:lnTo>
                <a:lnTo>
                  <a:pt x="113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8897440" y="380901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9813" y="0"/>
                </a:moveTo>
                <a:lnTo>
                  <a:pt x="0" y="14533"/>
                </a:lnTo>
                <a:lnTo>
                  <a:pt x="11196" y="17481"/>
                </a:lnTo>
                <a:lnTo>
                  <a:pt x="98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8897440" y="380901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14533"/>
                </a:moveTo>
                <a:lnTo>
                  <a:pt x="9813" y="0"/>
                </a:lnTo>
                <a:lnTo>
                  <a:pt x="11196" y="17481"/>
                </a:lnTo>
                <a:lnTo>
                  <a:pt x="0" y="14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9014517" y="377222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8683408" y="3725436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8930884" y="3818091"/>
            <a:ext cx="79375" cy="50165"/>
          </a:xfrm>
          <a:custGeom>
            <a:avLst/>
            <a:gdLst/>
            <a:ahLst/>
            <a:cxnLst/>
            <a:rect l="l" t="t" r="r" b="b"/>
            <a:pathLst>
              <a:path w="79375" h="50164">
                <a:moveTo>
                  <a:pt x="0" y="50110"/>
                </a:moveTo>
                <a:lnTo>
                  <a:pt x="18605" y="38322"/>
                </a:lnTo>
                <a:lnTo>
                  <a:pt x="38501" y="25715"/>
                </a:lnTo>
                <a:lnTo>
                  <a:pt x="58917" y="12777"/>
                </a:lnTo>
                <a:lnTo>
                  <a:pt x="790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9007209" y="3809015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70">
                <a:moveTo>
                  <a:pt x="17070" y="0"/>
                </a:moveTo>
                <a:lnTo>
                  <a:pt x="0" y="3962"/>
                </a:lnTo>
                <a:lnTo>
                  <a:pt x="6196" y="13750"/>
                </a:lnTo>
                <a:lnTo>
                  <a:pt x="17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9007209" y="3809015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70">
                <a:moveTo>
                  <a:pt x="0" y="3962"/>
                </a:moveTo>
                <a:lnTo>
                  <a:pt x="17070" y="0"/>
                </a:lnTo>
                <a:lnTo>
                  <a:pt x="6196" y="13750"/>
                </a:lnTo>
                <a:lnTo>
                  <a:pt x="0" y="39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8746557" y="3510724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 txBox="1"/>
          <p:nvPr/>
        </p:nvSpPr>
        <p:spPr>
          <a:xfrm>
            <a:off x="8746263" y="3480814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8654569" y="3548390"/>
            <a:ext cx="107314" cy="55880"/>
          </a:xfrm>
          <a:custGeom>
            <a:avLst/>
            <a:gdLst/>
            <a:ahLst/>
            <a:cxnLst/>
            <a:rect l="l" t="t" r="r" b="b"/>
            <a:pathLst>
              <a:path w="107315" h="55879">
                <a:moveTo>
                  <a:pt x="0" y="55812"/>
                </a:moveTo>
                <a:lnTo>
                  <a:pt x="26063" y="42250"/>
                </a:lnTo>
                <a:lnTo>
                  <a:pt x="53441" y="28005"/>
                </a:lnTo>
                <a:lnTo>
                  <a:pt x="80914" y="13710"/>
                </a:lnTo>
                <a:lnTo>
                  <a:pt x="10726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8759550" y="354055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7349" y="0"/>
                </a:moveTo>
                <a:lnTo>
                  <a:pt x="0" y="2495"/>
                </a:lnTo>
                <a:lnTo>
                  <a:pt x="5344" y="12775"/>
                </a:lnTo>
                <a:lnTo>
                  <a:pt x="17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8759550" y="354055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2495"/>
                </a:moveTo>
                <a:lnTo>
                  <a:pt x="17349" y="0"/>
                </a:lnTo>
                <a:lnTo>
                  <a:pt x="5344" y="12775"/>
                </a:lnTo>
                <a:lnTo>
                  <a:pt x="0" y="249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8683702" y="36398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751520" y="36931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8745730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8745730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774999" y="3555249"/>
            <a:ext cx="31115" cy="48260"/>
          </a:xfrm>
          <a:custGeom>
            <a:avLst/>
            <a:gdLst/>
            <a:ahLst/>
            <a:cxnLst/>
            <a:rect l="l" t="t" r="r" b="b"/>
            <a:pathLst>
              <a:path w="31115" h="48260">
                <a:moveTo>
                  <a:pt x="0" y="47919"/>
                </a:moveTo>
                <a:lnTo>
                  <a:pt x="7417" y="36341"/>
                </a:lnTo>
                <a:lnTo>
                  <a:pt x="15174" y="24232"/>
                </a:lnTo>
                <a:lnTo>
                  <a:pt x="23019" y="11986"/>
                </a:lnTo>
                <a:lnTo>
                  <a:pt x="3069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801070" y="354092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801" y="0"/>
                </a:moveTo>
                <a:lnTo>
                  <a:pt x="0" y="10809"/>
                </a:lnTo>
                <a:lnTo>
                  <a:pt x="9750" y="17062"/>
                </a:lnTo>
                <a:lnTo>
                  <a:pt x="13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801071" y="354092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809"/>
                </a:moveTo>
                <a:lnTo>
                  <a:pt x="13801" y="0"/>
                </a:lnTo>
                <a:lnTo>
                  <a:pt x="9750" y="17062"/>
                </a:lnTo>
                <a:lnTo>
                  <a:pt x="0" y="108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849110" y="36398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916927" y="36931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911138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911138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862749" y="3555249"/>
            <a:ext cx="31115" cy="48260"/>
          </a:xfrm>
          <a:custGeom>
            <a:avLst/>
            <a:gdLst/>
            <a:ahLst/>
            <a:cxnLst/>
            <a:rect l="l" t="t" r="r" b="b"/>
            <a:pathLst>
              <a:path w="31115" h="48260">
                <a:moveTo>
                  <a:pt x="30697" y="47919"/>
                </a:moveTo>
                <a:lnTo>
                  <a:pt x="23280" y="36341"/>
                </a:lnTo>
                <a:lnTo>
                  <a:pt x="15523" y="24232"/>
                </a:lnTo>
                <a:lnTo>
                  <a:pt x="7678" y="1198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8853574" y="354092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050" y="17062"/>
                </a:lnTo>
                <a:lnTo>
                  <a:pt x="13801" y="108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853574" y="354092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050" y="17062"/>
                </a:moveTo>
                <a:lnTo>
                  <a:pt x="0" y="0"/>
                </a:lnTo>
                <a:lnTo>
                  <a:pt x="13801" y="10809"/>
                </a:lnTo>
                <a:lnTo>
                  <a:pt x="4050" y="170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9014517" y="36398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 txBox="1"/>
          <p:nvPr/>
        </p:nvSpPr>
        <p:spPr>
          <a:xfrm>
            <a:off x="8518001" y="3593029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9082334" y="36931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9076545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9076545" y="36765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906616" y="3548390"/>
            <a:ext cx="107314" cy="55880"/>
          </a:xfrm>
          <a:custGeom>
            <a:avLst/>
            <a:gdLst/>
            <a:ahLst/>
            <a:cxnLst/>
            <a:rect l="l" t="t" r="r" b="b"/>
            <a:pathLst>
              <a:path w="107315" h="55879">
                <a:moveTo>
                  <a:pt x="107261" y="55812"/>
                </a:moveTo>
                <a:lnTo>
                  <a:pt x="81198" y="42250"/>
                </a:lnTo>
                <a:lnTo>
                  <a:pt x="53820" y="28005"/>
                </a:lnTo>
                <a:lnTo>
                  <a:pt x="26347" y="1371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8891547" y="354055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0"/>
                </a:moveTo>
                <a:lnTo>
                  <a:pt x="12005" y="12775"/>
                </a:lnTo>
                <a:lnTo>
                  <a:pt x="17349" y="24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891547" y="3540554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2005" y="12775"/>
                </a:moveTo>
                <a:lnTo>
                  <a:pt x="0" y="0"/>
                </a:lnTo>
                <a:lnTo>
                  <a:pt x="17349" y="2495"/>
                </a:lnTo>
                <a:lnTo>
                  <a:pt x="12005" y="127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518295" y="32492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602433" y="3301654"/>
            <a:ext cx="157480" cy="179705"/>
          </a:xfrm>
          <a:custGeom>
            <a:avLst/>
            <a:gdLst/>
            <a:ahLst/>
            <a:cxnLst/>
            <a:rect l="l" t="t" r="r" b="b"/>
            <a:pathLst>
              <a:path w="157479" h="179704">
                <a:moveTo>
                  <a:pt x="156879" y="179098"/>
                </a:moveTo>
                <a:lnTo>
                  <a:pt x="109443" y="151991"/>
                </a:lnTo>
                <a:lnTo>
                  <a:pt x="66382" y="116385"/>
                </a:lnTo>
                <a:lnTo>
                  <a:pt x="26443" y="59312"/>
                </a:lnTo>
                <a:lnTo>
                  <a:pt x="11587" y="2875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596908" y="328594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33" y="17538"/>
                </a:lnTo>
                <a:lnTo>
                  <a:pt x="10951" y="136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596908" y="328594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33" y="17538"/>
                </a:moveTo>
                <a:lnTo>
                  <a:pt x="0" y="0"/>
                </a:lnTo>
                <a:lnTo>
                  <a:pt x="10951" y="13685"/>
                </a:lnTo>
                <a:lnTo>
                  <a:pt x="33" y="1753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683702" y="338162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8783987" y="3432301"/>
            <a:ext cx="31115" cy="48895"/>
          </a:xfrm>
          <a:custGeom>
            <a:avLst/>
            <a:gdLst/>
            <a:ahLst/>
            <a:cxnLst/>
            <a:rect l="l" t="t" r="r" b="b"/>
            <a:pathLst>
              <a:path w="31115" h="48895">
                <a:moveTo>
                  <a:pt x="31051" y="48482"/>
                </a:moveTo>
                <a:lnTo>
                  <a:pt x="23785" y="37138"/>
                </a:lnTo>
                <a:lnTo>
                  <a:pt x="16007" y="24995"/>
                </a:lnTo>
                <a:lnTo>
                  <a:pt x="7988" y="1247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8775025" y="3418317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0"/>
                </a:moveTo>
                <a:lnTo>
                  <a:pt x="4050" y="17062"/>
                </a:lnTo>
                <a:lnTo>
                  <a:pt x="13801" y="108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8775025" y="3418317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4050" y="17062"/>
                </a:moveTo>
                <a:lnTo>
                  <a:pt x="0" y="0"/>
                </a:lnTo>
                <a:lnTo>
                  <a:pt x="13801" y="10809"/>
                </a:lnTo>
                <a:lnTo>
                  <a:pt x="4050" y="170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8849110" y="338162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8853407" y="3432301"/>
            <a:ext cx="31115" cy="48895"/>
          </a:xfrm>
          <a:custGeom>
            <a:avLst/>
            <a:gdLst/>
            <a:ahLst/>
            <a:cxnLst/>
            <a:rect l="l" t="t" r="r" b="b"/>
            <a:pathLst>
              <a:path w="31115" h="48895">
                <a:moveTo>
                  <a:pt x="0" y="48482"/>
                </a:moveTo>
                <a:lnTo>
                  <a:pt x="7266" y="37138"/>
                </a:lnTo>
                <a:lnTo>
                  <a:pt x="15044" y="24995"/>
                </a:lnTo>
                <a:lnTo>
                  <a:pt x="23062" y="12474"/>
                </a:lnTo>
                <a:lnTo>
                  <a:pt x="3105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8879619" y="3418317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13801" y="0"/>
                </a:moveTo>
                <a:lnTo>
                  <a:pt x="0" y="10809"/>
                </a:lnTo>
                <a:lnTo>
                  <a:pt x="9750" y="17062"/>
                </a:lnTo>
                <a:lnTo>
                  <a:pt x="13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8879620" y="3418317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5">
                <a:moveTo>
                  <a:pt x="0" y="10809"/>
                </a:moveTo>
                <a:lnTo>
                  <a:pt x="13801" y="0"/>
                </a:lnTo>
                <a:lnTo>
                  <a:pt x="9750" y="17062"/>
                </a:lnTo>
                <a:lnTo>
                  <a:pt x="0" y="108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9014517" y="338162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 txBox="1"/>
          <p:nvPr/>
        </p:nvSpPr>
        <p:spPr>
          <a:xfrm>
            <a:off x="8683408" y="3334837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8891767" y="3424828"/>
            <a:ext cx="107950" cy="56515"/>
          </a:xfrm>
          <a:custGeom>
            <a:avLst/>
            <a:gdLst/>
            <a:ahLst/>
            <a:cxnLst/>
            <a:rect l="l" t="t" r="r" b="b"/>
            <a:pathLst>
              <a:path w="107950" h="56514">
                <a:moveTo>
                  <a:pt x="0" y="55955"/>
                </a:moveTo>
                <a:lnTo>
                  <a:pt x="25315" y="42782"/>
                </a:lnTo>
                <a:lnTo>
                  <a:pt x="52510" y="28631"/>
                </a:lnTo>
                <a:lnTo>
                  <a:pt x="80333" y="14153"/>
                </a:lnTo>
                <a:lnTo>
                  <a:pt x="1075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8996743" y="3417141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17341" y="0"/>
                </a:moveTo>
                <a:lnTo>
                  <a:pt x="0" y="2495"/>
                </a:lnTo>
                <a:lnTo>
                  <a:pt x="5336" y="12775"/>
                </a:lnTo>
                <a:lnTo>
                  <a:pt x="173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8996743" y="3417141"/>
            <a:ext cx="17780" cy="13335"/>
          </a:xfrm>
          <a:custGeom>
            <a:avLst/>
            <a:gdLst/>
            <a:ahLst/>
            <a:cxnLst/>
            <a:rect l="l" t="t" r="r" b="b"/>
            <a:pathLst>
              <a:path w="17779" h="13335">
                <a:moveTo>
                  <a:pt x="0" y="2495"/>
                </a:moveTo>
                <a:lnTo>
                  <a:pt x="17341" y="0"/>
                </a:lnTo>
                <a:lnTo>
                  <a:pt x="5336" y="12775"/>
                </a:lnTo>
                <a:lnTo>
                  <a:pt x="0" y="249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8746557" y="3123434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/>
          <p:nvPr/>
        </p:nvSpPr>
        <p:spPr>
          <a:xfrm>
            <a:off x="8746263" y="3093524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8654569" y="3160907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8757884" y="3153328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8757884" y="3153328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8683702" y="32492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8751520" y="33025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8745730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745730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8775884" y="3167779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8800276" y="3153885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8800276" y="3153885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8849110" y="32492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916927" y="33025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911138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911138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8863383" y="3167779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854246" y="3153885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8854246" y="3153885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9014517" y="324922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 txBox="1"/>
          <p:nvPr/>
        </p:nvSpPr>
        <p:spPr>
          <a:xfrm>
            <a:off x="8518001" y="3202429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9082334" y="330257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9076545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9076545" y="328590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8908134" y="3160907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8893188" y="3153328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8893188" y="3153328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8435591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8517642" y="2917970"/>
            <a:ext cx="229235" cy="191135"/>
          </a:xfrm>
          <a:custGeom>
            <a:avLst/>
            <a:gdLst/>
            <a:ahLst/>
            <a:cxnLst/>
            <a:rect l="l" t="t" r="r" b="b"/>
            <a:pathLst>
              <a:path w="229234" h="191135">
                <a:moveTo>
                  <a:pt x="228844" y="190981"/>
                </a:moveTo>
                <a:lnTo>
                  <a:pt x="188226" y="179681"/>
                </a:lnTo>
                <a:lnTo>
                  <a:pt x="145997" y="163900"/>
                </a:lnTo>
                <a:lnTo>
                  <a:pt x="105097" y="142937"/>
                </a:lnTo>
                <a:lnTo>
                  <a:pt x="68470" y="116089"/>
                </a:lnTo>
                <a:lnTo>
                  <a:pt x="26038" y="60396"/>
                </a:lnTo>
                <a:lnTo>
                  <a:pt x="11137" y="2944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512014" y="2901840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524" y="0"/>
                </a:moveTo>
                <a:lnTo>
                  <a:pt x="0" y="17527"/>
                </a:lnTo>
                <a:lnTo>
                  <a:pt x="11035" y="14030"/>
                </a:lnTo>
                <a:lnTo>
                  <a:pt x="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8512014" y="2901840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7527"/>
                </a:moveTo>
                <a:lnTo>
                  <a:pt x="524" y="0"/>
                </a:lnTo>
                <a:lnTo>
                  <a:pt x="11035" y="14030"/>
                </a:lnTo>
                <a:lnTo>
                  <a:pt x="0" y="175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8600999" y="299764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8730959" y="3044909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4" h="48894">
                <a:moveTo>
                  <a:pt x="64063" y="48714"/>
                </a:moveTo>
                <a:lnTo>
                  <a:pt x="49009" y="37265"/>
                </a:lnTo>
                <a:lnTo>
                  <a:pt x="32918" y="25031"/>
                </a:lnTo>
                <a:lnTo>
                  <a:pt x="16385" y="1245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8717191" y="3034435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0" y="0"/>
                </a:moveTo>
                <a:lnTo>
                  <a:pt x="9666" y="14629"/>
                </a:lnTo>
                <a:lnTo>
                  <a:pt x="16676" y="54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8717191" y="3034435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9666" y="14629"/>
                </a:moveTo>
                <a:lnTo>
                  <a:pt x="0" y="0"/>
                </a:lnTo>
                <a:lnTo>
                  <a:pt x="16676" y="5403"/>
                </a:lnTo>
                <a:lnTo>
                  <a:pt x="9666" y="146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8766406" y="299764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8834223" y="3051037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8828433" y="303443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8828433" y="303443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8931813" y="299764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8873423" y="3044909"/>
            <a:ext cx="64135" cy="48895"/>
          </a:xfrm>
          <a:custGeom>
            <a:avLst/>
            <a:gdLst/>
            <a:ahLst/>
            <a:cxnLst/>
            <a:rect l="l" t="t" r="r" b="b"/>
            <a:pathLst>
              <a:path w="64134" h="48894">
                <a:moveTo>
                  <a:pt x="0" y="48714"/>
                </a:moveTo>
                <a:lnTo>
                  <a:pt x="15054" y="37265"/>
                </a:lnTo>
                <a:lnTo>
                  <a:pt x="31144" y="25031"/>
                </a:lnTo>
                <a:lnTo>
                  <a:pt x="47678" y="12459"/>
                </a:lnTo>
                <a:lnTo>
                  <a:pt x="6406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8934579" y="3034435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16676" y="0"/>
                </a:moveTo>
                <a:lnTo>
                  <a:pt x="0" y="5403"/>
                </a:lnTo>
                <a:lnTo>
                  <a:pt x="7009" y="14629"/>
                </a:lnTo>
                <a:lnTo>
                  <a:pt x="16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8934579" y="3034435"/>
            <a:ext cx="17145" cy="15240"/>
          </a:xfrm>
          <a:custGeom>
            <a:avLst/>
            <a:gdLst/>
            <a:ahLst/>
            <a:cxnLst/>
            <a:rect l="l" t="t" r="r" b="b"/>
            <a:pathLst>
              <a:path w="17145" h="15239">
                <a:moveTo>
                  <a:pt x="0" y="5403"/>
                </a:moveTo>
                <a:lnTo>
                  <a:pt x="16676" y="0"/>
                </a:lnTo>
                <a:lnTo>
                  <a:pt x="7009" y="14629"/>
                </a:lnTo>
                <a:lnTo>
                  <a:pt x="0" y="540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9097221" y="2997648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07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 txBox="1"/>
          <p:nvPr/>
        </p:nvSpPr>
        <p:spPr>
          <a:xfrm>
            <a:off x="8600704" y="2950857"/>
            <a:ext cx="66230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AveragePool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 3x3+1(S)</a:t>
            </a:r>
            <a:r>
              <a:rPr sz="1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5x5+3(V)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36" name="object 336"/>
          <p:cNvSpPr/>
          <p:nvPr/>
        </p:nvSpPr>
        <p:spPr>
          <a:xfrm>
            <a:off x="8918147" y="3034589"/>
            <a:ext cx="163195" cy="59055"/>
          </a:xfrm>
          <a:custGeom>
            <a:avLst/>
            <a:gdLst/>
            <a:ahLst/>
            <a:cxnLst/>
            <a:rect l="l" t="t" r="r" b="b"/>
            <a:pathLst>
              <a:path w="163195" h="59055">
                <a:moveTo>
                  <a:pt x="0" y="58879"/>
                </a:moveTo>
                <a:lnTo>
                  <a:pt x="35323" y="46198"/>
                </a:lnTo>
                <a:lnTo>
                  <a:pt x="74491" y="32075"/>
                </a:lnTo>
                <a:lnTo>
                  <a:pt x="117082" y="16634"/>
                </a:lnTo>
                <a:lnTo>
                  <a:pt x="1626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9079369" y="3028700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30">
                <a:moveTo>
                  <a:pt x="17523" y="0"/>
                </a:moveTo>
                <a:lnTo>
                  <a:pt x="0" y="251"/>
                </a:lnTo>
                <a:lnTo>
                  <a:pt x="3986" y="11132"/>
                </a:lnTo>
                <a:lnTo>
                  <a:pt x="17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9079369" y="3028700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30">
                <a:moveTo>
                  <a:pt x="0" y="251"/>
                </a:moveTo>
                <a:lnTo>
                  <a:pt x="17523" y="0"/>
                </a:lnTo>
                <a:lnTo>
                  <a:pt x="3986" y="11132"/>
                </a:lnTo>
                <a:lnTo>
                  <a:pt x="0" y="25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8614231" y="2739455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 txBox="1"/>
          <p:nvPr/>
        </p:nvSpPr>
        <p:spPr>
          <a:xfrm>
            <a:off x="8613937" y="2709545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8561352" y="2778705"/>
            <a:ext cx="78740" cy="50165"/>
          </a:xfrm>
          <a:custGeom>
            <a:avLst/>
            <a:gdLst/>
            <a:ahLst/>
            <a:cxnLst/>
            <a:rect l="l" t="t" r="r" b="b"/>
            <a:pathLst>
              <a:path w="78740" h="50164">
                <a:moveTo>
                  <a:pt x="0" y="49813"/>
                </a:moveTo>
                <a:lnTo>
                  <a:pt x="19165" y="37669"/>
                </a:lnTo>
                <a:lnTo>
                  <a:pt x="39146" y="25008"/>
                </a:lnTo>
                <a:lnTo>
                  <a:pt x="59206" y="12296"/>
                </a:lnTo>
                <a:lnTo>
                  <a:pt x="7860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637175" y="2769653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69">
                <a:moveTo>
                  <a:pt x="17070" y="0"/>
                </a:moveTo>
                <a:lnTo>
                  <a:pt x="0" y="3963"/>
                </a:lnTo>
                <a:lnTo>
                  <a:pt x="6196" y="13752"/>
                </a:lnTo>
                <a:lnTo>
                  <a:pt x="17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8637175" y="2769653"/>
            <a:ext cx="17145" cy="13970"/>
          </a:xfrm>
          <a:custGeom>
            <a:avLst/>
            <a:gdLst/>
            <a:ahLst/>
            <a:cxnLst/>
            <a:rect l="l" t="t" r="r" b="b"/>
            <a:pathLst>
              <a:path w="17145" h="13969">
                <a:moveTo>
                  <a:pt x="0" y="3963"/>
                </a:moveTo>
                <a:lnTo>
                  <a:pt x="17070" y="0"/>
                </a:lnTo>
                <a:lnTo>
                  <a:pt x="6196" y="13752"/>
                </a:lnTo>
                <a:lnTo>
                  <a:pt x="0" y="396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8600999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668815" y="291859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8663027" y="290192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663027" y="290192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678560" y="2786082"/>
            <a:ext cx="11430" cy="42545"/>
          </a:xfrm>
          <a:custGeom>
            <a:avLst/>
            <a:gdLst/>
            <a:ahLst/>
            <a:cxnLst/>
            <a:rect l="l" t="t" r="r" b="b"/>
            <a:pathLst>
              <a:path w="11429" h="42544">
                <a:moveTo>
                  <a:pt x="0" y="42100"/>
                </a:moveTo>
                <a:lnTo>
                  <a:pt x="2680" y="31911"/>
                </a:lnTo>
                <a:lnTo>
                  <a:pt x="5468" y="21312"/>
                </a:lnTo>
                <a:lnTo>
                  <a:pt x="8291" y="10581"/>
                </a:lnTo>
                <a:lnTo>
                  <a:pt x="110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8684083" y="276990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9808" y="0"/>
                </a:moveTo>
                <a:lnTo>
                  <a:pt x="0" y="14528"/>
                </a:lnTo>
                <a:lnTo>
                  <a:pt x="11198" y="17476"/>
                </a:lnTo>
                <a:lnTo>
                  <a:pt x="9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684083" y="276990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4528"/>
                </a:moveTo>
                <a:lnTo>
                  <a:pt x="9808" y="0"/>
                </a:lnTo>
                <a:lnTo>
                  <a:pt x="11198" y="17476"/>
                </a:lnTo>
                <a:lnTo>
                  <a:pt x="0" y="1452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766406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34223" y="291859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828433" y="290192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828433" y="290192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745808" y="2781194"/>
            <a:ext cx="49530" cy="46990"/>
          </a:xfrm>
          <a:custGeom>
            <a:avLst/>
            <a:gdLst/>
            <a:ahLst/>
            <a:cxnLst/>
            <a:rect l="l" t="t" r="r" b="b"/>
            <a:pathLst>
              <a:path w="49529" h="46989">
                <a:moveTo>
                  <a:pt x="49428" y="46987"/>
                </a:moveTo>
                <a:lnTo>
                  <a:pt x="37403" y="35557"/>
                </a:lnTo>
                <a:lnTo>
                  <a:pt x="24883" y="23656"/>
                </a:lnTo>
                <a:lnTo>
                  <a:pt x="12278" y="1167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733498" y="2769491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0" y="0"/>
                </a:moveTo>
                <a:lnTo>
                  <a:pt x="8005" y="15600"/>
                </a:lnTo>
                <a:lnTo>
                  <a:pt x="15980" y="72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733498" y="2769491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09" h="15875">
                <a:moveTo>
                  <a:pt x="8005" y="15600"/>
                </a:moveTo>
                <a:lnTo>
                  <a:pt x="0" y="0"/>
                </a:lnTo>
                <a:lnTo>
                  <a:pt x="15980" y="7202"/>
                </a:lnTo>
                <a:lnTo>
                  <a:pt x="8005" y="15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931813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999631" y="291859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993841" y="290192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8993841" y="290192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8790345" y="2775731"/>
            <a:ext cx="141605" cy="59690"/>
          </a:xfrm>
          <a:custGeom>
            <a:avLst/>
            <a:gdLst/>
            <a:ahLst/>
            <a:cxnLst/>
            <a:rect l="l" t="t" r="r" b="b"/>
            <a:pathLst>
              <a:path w="141604" h="59689">
                <a:moveTo>
                  <a:pt x="141183" y="59396"/>
                </a:moveTo>
                <a:lnTo>
                  <a:pt x="94771" y="39573"/>
                </a:lnTo>
                <a:lnTo>
                  <a:pt x="30356" y="1258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774714" y="2769279"/>
            <a:ext cx="17780" cy="12065"/>
          </a:xfrm>
          <a:custGeom>
            <a:avLst/>
            <a:gdLst/>
            <a:ahLst/>
            <a:cxnLst/>
            <a:rect l="l" t="t" r="r" b="b"/>
            <a:pathLst>
              <a:path w="17779" h="12064">
                <a:moveTo>
                  <a:pt x="0" y="0"/>
                </a:moveTo>
                <a:lnTo>
                  <a:pt x="13085" y="11668"/>
                </a:lnTo>
                <a:lnTo>
                  <a:pt x="17498" y="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774714" y="2769279"/>
            <a:ext cx="17780" cy="12065"/>
          </a:xfrm>
          <a:custGeom>
            <a:avLst/>
            <a:gdLst/>
            <a:ahLst/>
            <a:cxnLst/>
            <a:rect l="l" t="t" r="r" b="b"/>
            <a:pathLst>
              <a:path w="17779" h="12064">
                <a:moveTo>
                  <a:pt x="13085" y="11668"/>
                </a:moveTo>
                <a:lnTo>
                  <a:pt x="0" y="0"/>
                </a:lnTo>
                <a:lnTo>
                  <a:pt x="17498" y="956"/>
                </a:lnTo>
                <a:lnTo>
                  <a:pt x="13085" y="1166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634080" y="2613668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 txBox="1"/>
          <p:nvPr/>
        </p:nvSpPr>
        <p:spPr>
          <a:xfrm>
            <a:off x="8633786" y="2566877"/>
            <a:ext cx="13652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">
              <a:lnSpc>
                <a:spcPct val="130300"/>
              </a:lnSpc>
              <a:spcBef>
                <a:spcPts val="90"/>
              </a:spcBef>
            </a:pP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50" spc="55" dirty="0">
                <a:solidFill>
                  <a:srgbClr val="FFFFFF"/>
                </a:solidFill>
                <a:latin typeface="Trebuchet MS"/>
                <a:cs typeface="Trebuchet MS"/>
              </a:rPr>
              <a:t>3+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67" name="object 367"/>
          <p:cNvSpPr/>
          <p:nvPr/>
        </p:nvSpPr>
        <p:spPr>
          <a:xfrm>
            <a:off x="8701897" y="2667058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696107" y="265045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696107" y="265045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336346" y="234885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419335" y="2401506"/>
            <a:ext cx="214629" cy="195580"/>
          </a:xfrm>
          <a:custGeom>
            <a:avLst/>
            <a:gdLst/>
            <a:ahLst/>
            <a:cxnLst/>
            <a:rect l="l" t="t" r="r" b="b"/>
            <a:pathLst>
              <a:path w="214629" h="195580">
                <a:moveTo>
                  <a:pt x="214500" y="195068"/>
                </a:moveTo>
                <a:lnTo>
                  <a:pt x="177801" y="182164"/>
                </a:lnTo>
                <a:lnTo>
                  <a:pt x="139032" y="164973"/>
                </a:lnTo>
                <a:lnTo>
                  <a:pt x="101255" y="143104"/>
                </a:lnTo>
                <a:lnTo>
                  <a:pt x="67532" y="116167"/>
                </a:lnTo>
                <a:lnTo>
                  <a:pt x="26218" y="59871"/>
                </a:lnTo>
                <a:lnTo>
                  <a:pt x="11337" y="29115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413766" y="2385578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277" y="0"/>
                </a:moveTo>
                <a:lnTo>
                  <a:pt x="0" y="17532"/>
                </a:lnTo>
                <a:lnTo>
                  <a:pt x="10989" y="13872"/>
                </a:lnTo>
                <a:lnTo>
                  <a:pt x="2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413766" y="2385578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7532"/>
                </a:moveTo>
                <a:lnTo>
                  <a:pt x="277" y="0"/>
                </a:lnTo>
                <a:lnTo>
                  <a:pt x="10989" y="13872"/>
                </a:lnTo>
                <a:lnTo>
                  <a:pt x="0" y="1753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501754" y="248126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618269" y="2529989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46767" y="46795"/>
                </a:moveTo>
                <a:lnTo>
                  <a:pt x="35524" y="35546"/>
                </a:lnTo>
                <a:lnTo>
                  <a:pt x="23749" y="23764"/>
                </a:lnTo>
                <a:lnTo>
                  <a:pt x="11791" y="11798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606232" y="2517945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0" y="0"/>
                </a:moveTo>
                <a:lnTo>
                  <a:pt x="7605" y="15801"/>
                </a:lnTo>
                <a:lnTo>
                  <a:pt x="15791" y="7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8606232" y="2517945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7605" y="15801"/>
                </a:moveTo>
                <a:lnTo>
                  <a:pt x="0" y="0"/>
                </a:lnTo>
                <a:lnTo>
                  <a:pt x="15791" y="7610"/>
                </a:lnTo>
                <a:lnTo>
                  <a:pt x="7605" y="1580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667161" y="248126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711110" y="2534153"/>
            <a:ext cx="10795" cy="43180"/>
          </a:xfrm>
          <a:custGeom>
            <a:avLst/>
            <a:gdLst/>
            <a:ahLst/>
            <a:cxnLst/>
            <a:rect l="l" t="t" r="r" b="b"/>
            <a:pathLst>
              <a:path w="10795" h="43180">
                <a:moveTo>
                  <a:pt x="0" y="42631"/>
                </a:moveTo>
                <a:lnTo>
                  <a:pt x="2555" y="32411"/>
                </a:lnTo>
                <a:lnTo>
                  <a:pt x="5226" y="21722"/>
                </a:lnTo>
                <a:lnTo>
                  <a:pt x="7947" y="10830"/>
                </a:lnTo>
                <a:lnTo>
                  <a:pt x="106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8716183" y="251794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9626" y="0"/>
                </a:moveTo>
                <a:lnTo>
                  <a:pt x="0" y="14650"/>
                </a:lnTo>
                <a:lnTo>
                  <a:pt x="11236" y="17462"/>
                </a:lnTo>
                <a:lnTo>
                  <a:pt x="96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716183" y="2517945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4650"/>
                </a:moveTo>
                <a:lnTo>
                  <a:pt x="9626" y="0"/>
                </a:lnTo>
                <a:lnTo>
                  <a:pt x="11236" y="17462"/>
                </a:lnTo>
                <a:lnTo>
                  <a:pt x="0" y="146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832569" y="248126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 txBox="1"/>
          <p:nvPr/>
        </p:nvSpPr>
        <p:spPr>
          <a:xfrm>
            <a:off x="8501460" y="2434470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84" name="object 384"/>
          <p:cNvSpPr/>
          <p:nvPr/>
        </p:nvSpPr>
        <p:spPr>
          <a:xfrm>
            <a:off x="8756662" y="2527068"/>
            <a:ext cx="75565" cy="50165"/>
          </a:xfrm>
          <a:custGeom>
            <a:avLst/>
            <a:gdLst/>
            <a:ahLst/>
            <a:cxnLst/>
            <a:rect l="l" t="t" r="r" b="b"/>
            <a:pathLst>
              <a:path w="75565" h="50164">
                <a:moveTo>
                  <a:pt x="0" y="50072"/>
                </a:moveTo>
                <a:lnTo>
                  <a:pt x="18068" y="38015"/>
                </a:lnTo>
                <a:lnTo>
                  <a:pt x="37031" y="25365"/>
                </a:lnTo>
                <a:lnTo>
                  <a:pt x="56243" y="12550"/>
                </a:lnTo>
                <a:lnTo>
                  <a:pt x="750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828827" y="251767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16974" y="0"/>
                </a:moveTo>
                <a:lnTo>
                  <a:pt x="0" y="4364"/>
                </a:lnTo>
                <a:lnTo>
                  <a:pt x="6422" y="14003"/>
                </a:lnTo>
                <a:lnTo>
                  <a:pt x="16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828827" y="2517673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5">
                <a:moveTo>
                  <a:pt x="0" y="4364"/>
                </a:moveTo>
                <a:lnTo>
                  <a:pt x="16974" y="0"/>
                </a:lnTo>
                <a:lnTo>
                  <a:pt x="6422" y="14003"/>
                </a:lnTo>
                <a:lnTo>
                  <a:pt x="0" y="436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564609" y="2223068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 txBox="1"/>
          <p:nvPr/>
        </p:nvSpPr>
        <p:spPr>
          <a:xfrm>
            <a:off x="8564315" y="2193158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389" name="object 389"/>
          <p:cNvSpPr/>
          <p:nvPr/>
        </p:nvSpPr>
        <p:spPr>
          <a:xfrm>
            <a:off x="8472621" y="2260541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8575936" y="225296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575936" y="225296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501754" y="234885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569571" y="2402211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563782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563782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593935" y="2267413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618328" y="225351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618328" y="225351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667161" y="234885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734979" y="2402211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729189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729189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681435" y="2267413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672297" y="225351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672297" y="225351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832569" y="234885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 txBox="1"/>
          <p:nvPr/>
        </p:nvSpPr>
        <p:spPr>
          <a:xfrm>
            <a:off x="8336052" y="2302064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08" name="object 408"/>
          <p:cNvSpPr/>
          <p:nvPr/>
        </p:nvSpPr>
        <p:spPr>
          <a:xfrm>
            <a:off x="8900386" y="2402211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894597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894597" y="238553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726185" y="2260541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711239" y="225296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711239" y="225296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336346" y="196487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420329" y="2017457"/>
            <a:ext cx="153670" cy="175895"/>
          </a:xfrm>
          <a:custGeom>
            <a:avLst/>
            <a:gdLst/>
            <a:ahLst/>
            <a:cxnLst/>
            <a:rect l="l" t="t" r="r" b="b"/>
            <a:pathLst>
              <a:path w="153670" h="175894">
                <a:moveTo>
                  <a:pt x="153668" y="175625"/>
                </a:moveTo>
                <a:lnTo>
                  <a:pt x="107905" y="149955"/>
                </a:lnTo>
                <a:lnTo>
                  <a:pt x="66538" y="116236"/>
                </a:lnTo>
                <a:lnTo>
                  <a:pt x="26397" y="59356"/>
                </a:lnTo>
                <a:lnTo>
                  <a:pt x="11543" y="28794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414824" y="200171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13" y="0"/>
                </a:moveTo>
                <a:lnTo>
                  <a:pt x="0" y="17533"/>
                </a:lnTo>
                <a:lnTo>
                  <a:pt x="10933" y="13718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414824" y="200171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80">
                <a:moveTo>
                  <a:pt x="0" y="17533"/>
                </a:moveTo>
                <a:lnTo>
                  <a:pt x="13" y="0"/>
                </a:lnTo>
                <a:lnTo>
                  <a:pt x="10933" y="13718"/>
                </a:lnTo>
                <a:lnTo>
                  <a:pt x="0" y="1753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501754" y="209728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8603111" y="2148298"/>
            <a:ext cx="29845" cy="45085"/>
          </a:xfrm>
          <a:custGeom>
            <a:avLst/>
            <a:gdLst/>
            <a:ahLst/>
            <a:cxnLst/>
            <a:rect l="l" t="t" r="r" b="b"/>
            <a:pathLst>
              <a:path w="29845" h="45085">
                <a:moveTo>
                  <a:pt x="29566" y="44958"/>
                </a:moveTo>
                <a:lnTo>
                  <a:pt x="22633" y="34414"/>
                </a:lnTo>
                <a:lnTo>
                  <a:pt x="15239" y="23170"/>
                </a:lnTo>
                <a:lnTo>
                  <a:pt x="7616" y="1158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8593762" y="213406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0"/>
                </a:moveTo>
                <a:lnTo>
                  <a:pt x="4250" y="17015"/>
                </a:lnTo>
                <a:lnTo>
                  <a:pt x="13923" y="106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8593762" y="213406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4250" y="17015"/>
                </a:moveTo>
                <a:lnTo>
                  <a:pt x="0" y="0"/>
                </a:lnTo>
                <a:lnTo>
                  <a:pt x="13923" y="10647"/>
                </a:lnTo>
                <a:lnTo>
                  <a:pt x="4250" y="170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667161" y="209728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671873" y="2148298"/>
            <a:ext cx="29845" cy="45085"/>
          </a:xfrm>
          <a:custGeom>
            <a:avLst/>
            <a:gdLst/>
            <a:ahLst/>
            <a:cxnLst/>
            <a:rect l="l" t="t" r="r" b="b"/>
            <a:pathLst>
              <a:path w="29845" h="45085">
                <a:moveTo>
                  <a:pt x="0" y="44958"/>
                </a:moveTo>
                <a:lnTo>
                  <a:pt x="6933" y="34414"/>
                </a:lnTo>
                <a:lnTo>
                  <a:pt x="14327" y="23170"/>
                </a:lnTo>
                <a:lnTo>
                  <a:pt x="21949" y="11581"/>
                </a:lnTo>
                <a:lnTo>
                  <a:pt x="295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696864" y="213406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13923" y="0"/>
                </a:moveTo>
                <a:lnTo>
                  <a:pt x="0" y="10647"/>
                </a:lnTo>
                <a:lnTo>
                  <a:pt x="9673" y="17015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696864" y="213406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10647"/>
                </a:moveTo>
                <a:lnTo>
                  <a:pt x="13923" y="0"/>
                </a:lnTo>
                <a:lnTo>
                  <a:pt x="9673" y="17015"/>
                </a:lnTo>
                <a:lnTo>
                  <a:pt x="0" y="1064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832569" y="209728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 txBox="1"/>
          <p:nvPr/>
        </p:nvSpPr>
        <p:spPr>
          <a:xfrm>
            <a:off x="8501460" y="2050491"/>
            <a:ext cx="467359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MaxPool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1x1+1(S)</a:t>
            </a:r>
            <a:r>
              <a:rPr sz="1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3x3+1(S)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8711072" y="2139429"/>
            <a:ext cx="106680" cy="53975"/>
          </a:xfrm>
          <a:custGeom>
            <a:avLst/>
            <a:gdLst/>
            <a:ahLst/>
            <a:cxnLst/>
            <a:rect l="l" t="t" r="r" b="b"/>
            <a:pathLst>
              <a:path w="106679" h="53975">
                <a:moveTo>
                  <a:pt x="0" y="53828"/>
                </a:moveTo>
                <a:lnTo>
                  <a:pt x="25070" y="41119"/>
                </a:lnTo>
                <a:lnTo>
                  <a:pt x="51922" y="27505"/>
                </a:lnTo>
                <a:lnTo>
                  <a:pt x="79358" y="13596"/>
                </a:lnTo>
                <a:lnTo>
                  <a:pt x="1061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814975" y="21317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3"/>
                </a:lnTo>
                <a:lnTo>
                  <a:pt x="5233" y="12651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8814975" y="2131774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3"/>
                </a:moveTo>
                <a:lnTo>
                  <a:pt x="17374" y="0"/>
                </a:lnTo>
                <a:lnTo>
                  <a:pt x="5233" y="12651"/>
                </a:lnTo>
                <a:lnTo>
                  <a:pt x="0" y="231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8564609" y="1839089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331" y="0"/>
                </a:lnTo>
              </a:path>
            </a:pathLst>
          </a:custGeom>
          <a:ln w="59583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 txBox="1"/>
          <p:nvPr/>
        </p:nvSpPr>
        <p:spPr>
          <a:xfrm>
            <a:off x="8564315" y="1809179"/>
            <a:ext cx="174625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hC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33" name="object 433"/>
          <p:cNvSpPr/>
          <p:nvPr/>
        </p:nvSpPr>
        <p:spPr>
          <a:xfrm>
            <a:off x="8472621" y="187656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0" y="53608"/>
                </a:moveTo>
                <a:lnTo>
                  <a:pt x="25661" y="40598"/>
                </a:lnTo>
                <a:lnTo>
                  <a:pt x="52617" y="26932"/>
                </a:lnTo>
                <a:lnTo>
                  <a:pt x="79699" y="13202"/>
                </a:lnTo>
                <a:lnTo>
                  <a:pt x="10574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575936" y="186898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7374" y="0"/>
                </a:moveTo>
                <a:lnTo>
                  <a:pt x="0" y="2315"/>
                </a:lnTo>
                <a:lnTo>
                  <a:pt x="5233" y="12646"/>
                </a:lnTo>
                <a:lnTo>
                  <a:pt x="17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8575936" y="186898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2315"/>
                </a:moveTo>
                <a:lnTo>
                  <a:pt x="17374" y="0"/>
                </a:lnTo>
                <a:lnTo>
                  <a:pt x="5233" y="12646"/>
                </a:lnTo>
                <a:lnTo>
                  <a:pt x="0" y="23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501754" y="196487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569571" y="2018232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563782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563782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593935" y="1883433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0" y="44382"/>
                </a:moveTo>
                <a:lnTo>
                  <a:pt x="7078" y="33619"/>
                </a:lnTo>
                <a:lnTo>
                  <a:pt x="14444" y="22416"/>
                </a:lnTo>
                <a:lnTo>
                  <a:pt x="21883" y="11101"/>
                </a:lnTo>
                <a:lnTo>
                  <a:pt x="291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618328" y="186953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13923" y="0"/>
                </a:moveTo>
                <a:lnTo>
                  <a:pt x="0" y="10642"/>
                </a:lnTo>
                <a:lnTo>
                  <a:pt x="9671" y="17010"/>
                </a:lnTo>
                <a:lnTo>
                  <a:pt x="13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618328" y="186953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10642"/>
                </a:moveTo>
                <a:lnTo>
                  <a:pt x="13923" y="0"/>
                </a:lnTo>
                <a:lnTo>
                  <a:pt x="9671" y="17010"/>
                </a:lnTo>
                <a:lnTo>
                  <a:pt x="0" y="1064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667161" y="196487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734979" y="2018232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8729189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729189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681435" y="1883433"/>
            <a:ext cx="29209" cy="44450"/>
          </a:xfrm>
          <a:custGeom>
            <a:avLst/>
            <a:gdLst/>
            <a:ahLst/>
            <a:cxnLst/>
            <a:rect l="l" t="t" r="r" b="b"/>
            <a:pathLst>
              <a:path w="29209" h="44450">
                <a:moveTo>
                  <a:pt x="29179" y="44382"/>
                </a:moveTo>
                <a:lnTo>
                  <a:pt x="22101" y="33619"/>
                </a:lnTo>
                <a:lnTo>
                  <a:pt x="14734" y="22416"/>
                </a:lnTo>
                <a:lnTo>
                  <a:pt x="7296" y="11101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672297" y="186953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0" y="0"/>
                </a:moveTo>
                <a:lnTo>
                  <a:pt x="4252" y="17010"/>
                </a:lnTo>
                <a:lnTo>
                  <a:pt x="13923" y="106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672297" y="1869539"/>
            <a:ext cx="13970" cy="17145"/>
          </a:xfrm>
          <a:custGeom>
            <a:avLst/>
            <a:gdLst/>
            <a:ahLst/>
            <a:cxnLst/>
            <a:rect l="l" t="t" r="r" b="b"/>
            <a:pathLst>
              <a:path w="13970" h="17144">
                <a:moveTo>
                  <a:pt x="4252" y="17010"/>
                </a:moveTo>
                <a:lnTo>
                  <a:pt x="0" y="0"/>
                </a:lnTo>
                <a:lnTo>
                  <a:pt x="13923" y="10642"/>
                </a:lnTo>
                <a:lnTo>
                  <a:pt x="4252" y="17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832569" y="196487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 txBox="1"/>
          <p:nvPr/>
        </p:nvSpPr>
        <p:spPr>
          <a:xfrm>
            <a:off x="8336052" y="1918084"/>
            <a:ext cx="63246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52" name="object 452"/>
          <p:cNvSpPr/>
          <p:nvPr/>
        </p:nvSpPr>
        <p:spPr>
          <a:xfrm>
            <a:off x="8900386" y="2018232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8894597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8894597" y="20015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8726185" y="1876562"/>
            <a:ext cx="106045" cy="53975"/>
          </a:xfrm>
          <a:custGeom>
            <a:avLst/>
            <a:gdLst/>
            <a:ahLst/>
            <a:cxnLst/>
            <a:rect l="l" t="t" r="r" b="b"/>
            <a:pathLst>
              <a:path w="106045" h="53975">
                <a:moveTo>
                  <a:pt x="105743" y="53608"/>
                </a:moveTo>
                <a:lnTo>
                  <a:pt x="80081" y="40598"/>
                </a:lnTo>
                <a:lnTo>
                  <a:pt x="53125" y="26932"/>
                </a:lnTo>
                <a:lnTo>
                  <a:pt x="26043" y="1320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8711239" y="186898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0" y="0"/>
                </a:moveTo>
                <a:lnTo>
                  <a:pt x="12140" y="12646"/>
                </a:lnTo>
                <a:lnTo>
                  <a:pt x="17374" y="23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8711239" y="1868983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12140" y="12646"/>
                </a:moveTo>
                <a:lnTo>
                  <a:pt x="0" y="0"/>
                </a:lnTo>
                <a:lnTo>
                  <a:pt x="17374" y="2315"/>
                </a:lnTo>
                <a:lnTo>
                  <a:pt x="12140" y="126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8569571" y="1713302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4">
                <a:moveTo>
                  <a:pt x="0" y="0"/>
                </a:moveTo>
                <a:lnTo>
                  <a:pt x="165407" y="0"/>
                </a:lnTo>
              </a:path>
            </a:pathLst>
          </a:custGeom>
          <a:ln w="72823">
            <a:solidFill>
              <a:srgbClr val="DB44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 txBox="1"/>
          <p:nvPr/>
        </p:nvSpPr>
        <p:spPr>
          <a:xfrm>
            <a:off x="8569276" y="1666511"/>
            <a:ext cx="165735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670" marR="5080" indent="-14604">
              <a:lnSpc>
                <a:spcPct val="130300"/>
              </a:lnSpc>
              <a:spcBef>
                <a:spcPts val="90"/>
              </a:spcBef>
            </a:pP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Ave</a:t>
            </a:r>
            <a:r>
              <a:rPr sz="15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" spc="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50" spc="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7x7+1(V)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60" name="object 460"/>
          <p:cNvSpPr/>
          <p:nvPr/>
        </p:nvSpPr>
        <p:spPr>
          <a:xfrm>
            <a:off x="8652274" y="1766692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0" y="42585"/>
                </a:moveTo>
                <a:lnTo>
                  <a:pt x="0" y="32604"/>
                </a:lnTo>
                <a:lnTo>
                  <a:pt x="0" y="21978"/>
                </a:lnTo>
                <a:lnTo>
                  <a:pt x="0" y="1100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8646486" y="1750090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8646486" y="1750090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8607615" y="1587516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 txBox="1"/>
          <p:nvPr/>
        </p:nvSpPr>
        <p:spPr>
          <a:xfrm>
            <a:off x="8623861" y="1557606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65" name="object 465"/>
          <p:cNvSpPr/>
          <p:nvPr/>
        </p:nvSpPr>
        <p:spPr>
          <a:xfrm>
            <a:off x="8652274" y="1634601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8646486" y="161796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8646486" y="1617966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294055" y="4023800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 txBox="1"/>
          <p:nvPr/>
        </p:nvSpPr>
        <p:spPr>
          <a:xfrm>
            <a:off x="8617245" y="3977009"/>
            <a:ext cx="81280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r>
              <a:rPr sz="15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70" name="object 470"/>
          <p:cNvSpPr/>
          <p:nvPr/>
        </p:nvSpPr>
        <p:spPr>
          <a:xfrm>
            <a:off x="9361873" y="4077157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9356083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9356083" y="406048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9317213" y="3898014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 txBox="1"/>
          <p:nvPr/>
        </p:nvSpPr>
        <p:spPr>
          <a:xfrm>
            <a:off x="9333459" y="3868104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75" name="object 475"/>
          <p:cNvSpPr/>
          <p:nvPr/>
        </p:nvSpPr>
        <p:spPr>
          <a:xfrm>
            <a:off x="9361873" y="3945099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9356083" y="392846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9356083" y="392846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9317213" y="3772227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 txBox="1"/>
          <p:nvPr/>
        </p:nvSpPr>
        <p:spPr>
          <a:xfrm>
            <a:off x="9333459" y="3742318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80" name="object 480"/>
          <p:cNvSpPr/>
          <p:nvPr/>
        </p:nvSpPr>
        <p:spPr>
          <a:xfrm>
            <a:off x="9361873" y="3819223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48978"/>
                </a:moveTo>
                <a:lnTo>
                  <a:pt x="0" y="37466"/>
                </a:lnTo>
                <a:lnTo>
                  <a:pt x="0" y="25161"/>
                </a:lnTo>
                <a:lnTo>
                  <a:pt x="0" y="1251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9356083" y="38022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9356083" y="380225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9244434" y="3639821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878" y="0"/>
                </a:lnTo>
              </a:path>
            </a:pathLst>
          </a:custGeom>
          <a:ln w="59583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 txBox="1"/>
          <p:nvPr/>
        </p:nvSpPr>
        <p:spPr>
          <a:xfrm>
            <a:off x="9244139" y="3609911"/>
            <a:ext cx="23495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SoftmaxActivation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85" name="object 485"/>
          <p:cNvSpPr/>
          <p:nvPr/>
        </p:nvSpPr>
        <p:spPr>
          <a:xfrm>
            <a:off x="9361873" y="3686577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55607"/>
                </a:moveTo>
                <a:lnTo>
                  <a:pt x="0" y="42590"/>
                </a:lnTo>
                <a:lnTo>
                  <a:pt x="0" y="28577"/>
                </a:lnTo>
                <a:lnTo>
                  <a:pt x="0" y="14177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9356083" y="366974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9356083" y="366974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9260594" y="3477791"/>
            <a:ext cx="202565" cy="66040"/>
          </a:xfrm>
          <a:custGeom>
            <a:avLst/>
            <a:gdLst/>
            <a:ahLst/>
            <a:cxnLst/>
            <a:rect l="l" t="t" r="r" b="b"/>
            <a:pathLst>
              <a:path w="202565" h="66039">
                <a:moveTo>
                  <a:pt x="202557" y="46574"/>
                </a:moveTo>
                <a:lnTo>
                  <a:pt x="202557" y="19291"/>
                </a:lnTo>
                <a:lnTo>
                  <a:pt x="143231" y="0"/>
                </a:lnTo>
                <a:lnTo>
                  <a:pt x="59326" y="0"/>
                </a:lnTo>
                <a:lnTo>
                  <a:pt x="0" y="19291"/>
                </a:lnTo>
                <a:lnTo>
                  <a:pt x="0" y="46574"/>
                </a:lnTo>
                <a:lnTo>
                  <a:pt x="59326" y="65865"/>
                </a:lnTo>
                <a:lnTo>
                  <a:pt x="143231" y="65865"/>
                </a:lnTo>
                <a:lnTo>
                  <a:pt x="202557" y="46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 txBox="1"/>
          <p:nvPr/>
        </p:nvSpPr>
        <p:spPr>
          <a:xfrm>
            <a:off x="9296242" y="3480814"/>
            <a:ext cx="13081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latin typeface="Trebuchet MS"/>
                <a:cs typeface="Trebuchet MS"/>
              </a:rPr>
              <a:t>softmax0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90" name="object 490"/>
          <p:cNvSpPr/>
          <p:nvPr/>
        </p:nvSpPr>
        <p:spPr>
          <a:xfrm>
            <a:off x="9361873" y="3560370"/>
            <a:ext cx="0" cy="49530"/>
          </a:xfrm>
          <a:custGeom>
            <a:avLst/>
            <a:gdLst/>
            <a:ahLst/>
            <a:cxnLst/>
            <a:rect l="l" t="t" r="r" b="b"/>
            <a:pathLst>
              <a:path h="49529">
                <a:moveTo>
                  <a:pt x="0" y="49510"/>
                </a:moveTo>
                <a:lnTo>
                  <a:pt x="0" y="37917"/>
                </a:lnTo>
                <a:lnTo>
                  <a:pt x="0" y="25501"/>
                </a:lnTo>
                <a:lnTo>
                  <a:pt x="0" y="12712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356083" y="354367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356083" y="354367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5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9112108" y="2865241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634" y="0"/>
                </a:lnTo>
              </a:path>
            </a:pathLst>
          </a:custGeom>
          <a:ln w="7282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 txBox="1"/>
          <p:nvPr/>
        </p:nvSpPr>
        <p:spPr>
          <a:xfrm>
            <a:off x="8435297" y="2818451"/>
            <a:ext cx="812800" cy="8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0">
              <a:lnSpc>
                <a:spcPct val="130300"/>
              </a:lnSpc>
              <a:spcBef>
                <a:spcPts val="9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Conv Conv Conv Conv Conv 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 3x3+1(S) 5x5+1(S) 1x1+1(S)</a:t>
            </a:r>
            <a:r>
              <a:rPr sz="15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" spc="35" dirty="0">
                <a:solidFill>
                  <a:srgbClr val="FFFFFF"/>
                </a:solidFill>
                <a:latin typeface="Trebuchet MS"/>
                <a:cs typeface="Trebuchet MS"/>
              </a:rPr>
              <a:t>1x1+1(S)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495" name="object 495"/>
          <p:cNvSpPr/>
          <p:nvPr/>
        </p:nvSpPr>
        <p:spPr>
          <a:xfrm>
            <a:off x="9179924" y="291859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166"/>
                </a:moveTo>
                <a:lnTo>
                  <a:pt x="0" y="32060"/>
                </a:lnTo>
                <a:lnTo>
                  <a:pt x="0" y="21492"/>
                </a:lnTo>
                <a:lnTo>
                  <a:pt x="0" y="1072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174136" y="290192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9174136" y="290192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9135264" y="2739455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 txBox="1"/>
          <p:nvPr/>
        </p:nvSpPr>
        <p:spPr>
          <a:xfrm>
            <a:off x="9151511" y="2709545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00" name="object 500"/>
          <p:cNvSpPr/>
          <p:nvPr/>
        </p:nvSpPr>
        <p:spPr>
          <a:xfrm>
            <a:off x="9179924" y="2786540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41641"/>
                </a:moveTo>
                <a:lnTo>
                  <a:pt x="0" y="31566"/>
                </a:lnTo>
                <a:lnTo>
                  <a:pt x="0" y="21088"/>
                </a:lnTo>
                <a:lnTo>
                  <a:pt x="0" y="1047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174136" y="276990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9174136" y="2769905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9135264" y="2613668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0" y="0"/>
                </a:lnTo>
              </a:path>
            </a:pathLst>
          </a:custGeom>
          <a:ln w="59583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 txBox="1"/>
          <p:nvPr/>
        </p:nvSpPr>
        <p:spPr>
          <a:xfrm>
            <a:off x="9151511" y="2583758"/>
            <a:ext cx="5588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30" dirty="0">
                <a:solidFill>
                  <a:srgbClr val="FFFFFF"/>
                </a:solidFill>
                <a:latin typeface="Trebuchet MS"/>
                <a:cs typeface="Trebuchet MS"/>
              </a:rPr>
              <a:t>FC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05" name="object 505"/>
          <p:cNvSpPr/>
          <p:nvPr/>
        </p:nvSpPr>
        <p:spPr>
          <a:xfrm>
            <a:off x="9179924" y="2660664"/>
            <a:ext cx="0" cy="49530"/>
          </a:xfrm>
          <a:custGeom>
            <a:avLst/>
            <a:gdLst/>
            <a:ahLst/>
            <a:cxnLst/>
            <a:rect l="l" t="t" r="r" b="b"/>
            <a:pathLst>
              <a:path h="49530">
                <a:moveTo>
                  <a:pt x="0" y="48978"/>
                </a:moveTo>
                <a:lnTo>
                  <a:pt x="0" y="37466"/>
                </a:lnTo>
                <a:lnTo>
                  <a:pt x="0" y="25161"/>
                </a:lnTo>
                <a:lnTo>
                  <a:pt x="0" y="1251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9174136" y="2643700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9174136" y="2643700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9062485" y="2481262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878" y="0"/>
                </a:lnTo>
              </a:path>
            </a:pathLst>
          </a:custGeom>
          <a:ln w="59583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 txBox="1"/>
          <p:nvPr/>
        </p:nvSpPr>
        <p:spPr>
          <a:xfrm>
            <a:off x="9062191" y="2451352"/>
            <a:ext cx="23495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SoftmaxActivation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10" name="object 510"/>
          <p:cNvSpPr/>
          <p:nvPr/>
        </p:nvSpPr>
        <p:spPr>
          <a:xfrm>
            <a:off x="9179924" y="2528018"/>
            <a:ext cx="0" cy="55880"/>
          </a:xfrm>
          <a:custGeom>
            <a:avLst/>
            <a:gdLst/>
            <a:ahLst/>
            <a:cxnLst/>
            <a:rect l="l" t="t" r="r" b="b"/>
            <a:pathLst>
              <a:path h="55880">
                <a:moveTo>
                  <a:pt x="0" y="55607"/>
                </a:moveTo>
                <a:lnTo>
                  <a:pt x="0" y="42590"/>
                </a:lnTo>
                <a:lnTo>
                  <a:pt x="0" y="28577"/>
                </a:lnTo>
                <a:lnTo>
                  <a:pt x="0" y="14177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9174136" y="251118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9174136" y="2511189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9078645" y="2315922"/>
            <a:ext cx="202565" cy="66040"/>
          </a:xfrm>
          <a:custGeom>
            <a:avLst/>
            <a:gdLst/>
            <a:ahLst/>
            <a:cxnLst/>
            <a:rect l="l" t="t" r="r" b="b"/>
            <a:pathLst>
              <a:path w="202565" h="66039">
                <a:moveTo>
                  <a:pt x="202557" y="46574"/>
                </a:moveTo>
                <a:lnTo>
                  <a:pt x="202557" y="19291"/>
                </a:lnTo>
                <a:lnTo>
                  <a:pt x="143231" y="0"/>
                </a:lnTo>
                <a:lnTo>
                  <a:pt x="59326" y="0"/>
                </a:lnTo>
                <a:lnTo>
                  <a:pt x="0" y="19291"/>
                </a:lnTo>
                <a:lnTo>
                  <a:pt x="0" y="46574"/>
                </a:lnTo>
                <a:lnTo>
                  <a:pt x="59326" y="65865"/>
                </a:lnTo>
                <a:lnTo>
                  <a:pt x="143231" y="65865"/>
                </a:lnTo>
                <a:lnTo>
                  <a:pt x="202557" y="46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 txBox="1"/>
          <p:nvPr/>
        </p:nvSpPr>
        <p:spPr>
          <a:xfrm>
            <a:off x="9114294" y="2318945"/>
            <a:ext cx="13081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latin typeface="Trebuchet MS"/>
                <a:cs typeface="Trebuchet MS"/>
              </a:rPr>
              <a:t>softmax1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15" name="object 515"/>
          <p:cNvSpPr/>
          <p:nvPr/>
        </p:nvSpPr>
        <p:spPr>
          <a:xfrm>
            <a:off x="9179924" y="2398908"/>
            <a:ext cx="0" cy="52705"/>
          </a:xfrm>
          <a:custGeom>
            <a:avLst/>
            <a:gdLst/>
            <a:ahLst/>
            <a:cxnLst/>
            <a:rect l="l" t="t" r="r" b="b"/>
            <a:pathLst>
              <a:path h="52705">
                <a:moveTo>
                  <a:pt x="0" y="52310"/>
                </a:moveTo>
                <a:lnTo>
                  <a:pt x="0" y="40095"/>
                </a:lnTo>
                <a:lnTo>
                  <a:pt x="0" y="26967"/>
                </a:lnTo>
                <a:lnTo>
                  <a:pt x="0" y="13433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9174136" y="238203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9174136" y="238203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534836" y="1468350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878" y="0"/>
                </a:lnTo>
              </a:path>
            </a:pathLst>
          </a:custGeom>
          <a:ln w="59583">
            <a:solidFill>
              <a:srgbClr val="F4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 txBox="1"/>
          <p:nvPr/>
        </p:nvSpPr>
        <p:spPr>
          <a:xfrm>
            <a:off x="8534541" y="1438440"/>
            <a:ext cx="23495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solidFill>
                  <a:srgbClr val="FFFFFF"/>
                </a:solidFill>
                <a:latin typeface="Trebuchet MS"/>
                <a:cs typeface="Trebuchet MS"/>
              </a:rPr>
              <a:t>SoftmaxActivation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20" name="object 520"/>
          <p:cNvSpPr/>
          <p:nvPr/>
        </p:nvSpPr>
        <p:spPr>
          <a:xfrm>
            <a:off x="8652274" y="1515384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062"/>
                </a:moveTo>
                <a:lnTo>
                  <a:pt x="0" y="32105"/>
                </a:lnTo>
                <a:lnTo>
                  <a:pt x="0" y="21562"/>
                </a:lnTo>
                <a:lnTo>
                  <a:pt x="0" y="10753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8646486" y="149882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8646486" y="149882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8550996" y="1312941"/>
            <a:ext cx="202565" cy="66040"/>
          </a:xfrm>
          <a:custGeom>
            <a:avLst/>
            <a:gdLst/>
            <a:ahLst/>
            <a:cxnLst/>
            <a:rect l="l" t="t" r="r" b="b"/>
            <a:pathLst>
              <a:path w="202565" h="66040">
                <a:moveTo>
                  <a:pt x="202557" y="46574"/>
                </a:moveTo>
                <a:lnTo>
                  <a:pt x="202557" y="19291"/>
                </a:lnTo>
                <a:lnTo>
                  <a:pt x="143231" y="0"/>
                </a:lnTo>
                <a:lnTo>
                  <a:pt x="59326" y="0"/>
                </a:lnTo>
                <a:lnTo>
                  <a:pt x="0" y="19291"/>
                </a:lnTo>
                <a:lnTo>
                  <a:pt x="0" y="46574"/>
                </a:lnTo>
                <a:lnTo>
                  <a:pt x="59326" y="65865"/>
                </a:lnTo>
                <a:lnTo>
                  <a:pt x="143231" y="65865"/>
                </a:lnTo>
                <a:lnTo>
                  <a:pt x="202557" y="4657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 txBox="1"/>
          <p:nvPr/>
        </p:nvSpPr>
        <p:spPr>
          <a:xfrm>
            <a:off x="8586644" y="1315964"/>
            <a:ext cx="130810" cy="53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" spc="20" dirty="0">
                <a:latin typeface="Trebuchet MS"/>
                <a:cs typeface="Trebuchet MS"/>
              </a:rPr>
              <a:t>softmax2</a:t>
            </a:r>
            <a:endParaRPr sz="150">
              <a:latin typeface="Trebuchet MS"/>
              <a:cs typeface="Trebuchet MS"/>
            </a:endParaRPr>
          </a:p>
        </p:txBody>
      </p:sp>
      <p:sp>
        <p:nvSpPr>
          <p:cNvPr id="525" name="object 525"/>
          <p:cNvSpPr/>
          <p:nvPr/>
        </p:nvSpPr>
        <p:spPr>
          <a:xfrm>
            <a:off x="8652274" y="1396018"/>
            <a:ext cx="0" cy="42545"/>
          </a:xfrm>
          <a:custGeom>
            <a:avLst/>
            <a:gdLst/>
            <a:ahLst/>
            <a:cxnLst/>
            <a:rect l="l" t="t" r="r" b="b"/>
            <a:pathLst>
              <a:path h="42544">
                <a:moveTo>
                  <a:pt x="0" y="42055"/>
                </a:moveTo>
                <a:lnTo>
                  <a:pt x="0" y="32136"/>
                </a:lnTo>
                <a:lnTo>
                  <a:pt x="0" y="21619"/>
                </a:lnTo>
                <a:lnTo>
                  <a:pt x="0" y="10806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8646486" y="137924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5789" y="0"/>
                </a:moveTo>
                <a:lnTo>
                  <a:pt x="0" y="16550"/>
                </a:lnTo>
                <a:lnTo>
                  <a:pt x="11578" y="16550"/>
                </a:lnTo>
                <a:lnTo>
                  <a:pt x="5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8646486" y="137924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5" h="17144">
                <a:moveTo>
                  <a:pt x="0" y="16550"/>
                </a:moveTo>
                <a:lnTo>
                  <a:pt x="5789" y="0"/>
                </a:lnTo>
                <a:lnTo>
                  <a:pt x="11578" y="16550"/>
                </a:lnTo>
                <a:lnTo>
                  <a:pt x="0" y="165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 txBox="1"/>
          <p:nvPr/>
        </p:nvSpPr>
        <p:spPr>
          <a:xfrm>
            <a:off x="8972871" y="6441768"/>
            <a:ext cx="84455" cy="527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" spc="5" dirty="0">
                <a:latin typeface="Trebuchet MS"/>
                <a:cs typeface="Trebuchet MS"/>
              </a:rPr>
              <a:t>i</a:t>
            </a:r>
            <a:r>
              <a:rPr sz="150" spc="25" dirty="0">
                <a:latin typeface="Trebuchet MS"/>
                <a:cs typeface="Trebuchet MS"/>
              </a:rPr>
              <a:t>n</a:t>
            </a:r>
            <a:r>
              <a:rPr sz="150" spc="20" dirty="0">
                <a:latin typeface="Trebuchet MS"/>
                <a:cs typeface="Trebuchet MS"/>
              </a:rPr>
              <a:t>p</a:t>
            </a:r>
            <a:r>
              <a:rPr sz="150" spc="30" dirty="0">
                <a:latin typeface="Trebuchet MS"/>
                <a:cs typeface="Trebuchet MS"/>
              </a:rPr>
              <a:t>u</a:t>
            </a:r>
            <a:r>
              <a:rPr sz="150" spc="10" dirty="0">
                <a:latin typeface="Trebuchet MS"/>
                <a:cs typeface="Trebuchet MS"/>
              </a:rPr>
              <a:t>t</a:t>
            </a:r>
            <a:endParaRPr sz="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1: </a:t>
            </a:r>
            <a:r>
              <a:rPr spc="225" dirty="0"/>
              <a:t>Could</a:t>
            </a:r>
            <a:r>
              <a:rPr spc="-45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8169726" y="2160628"/>
            <a:ext cx="3093356" cy="193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444" y="1462128"/>
            <a:ext cx="660299" cy="1396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5144" y="4778828"/>
            <a:ext cx="1473199" cy="147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230" y="1310412"/>
            <a:ext cx="11305540" cy="5579745"/>
          </a:xfrm>
          <a:custGeom>
            <a:avLst/>
            <a:gdLst/>
            <a:ahLst/>
            <a:cxnLst/>
            <a:rect l="l" t="t" r="r" b="b"/>
            <a:pathLst>
              <a:path w="11305540" h="5579745">
                <a:moveTo>
                  <a:pt x="0" y="0"/>
                </a:moveTo>
                <a:lnTo>
                  <a:pt x="11305309" y="0"/>
                </a:lnTo>
                <a:lnTo>
                  <a:pt x="11305309" y="5579485"/>
                </a:lnTo>
                <a:lnTo>
                  <a:pt x="0" y="55794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68304" y="1562792"/>
            <a:ext cx="4764405" cy="359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Downsides:</a:t>
            </a:r>
            <a:endParaRPr sz="2800" dirty="0">
              <a:latin typeface="Calibri"/>
              <a:cs typeface="Calibri"/>
            </a:endParaRPr>
          </a:p>
          <a:p>
            <a:pPr marL="526415" marR="5080" indent="-514350">
              <a:lnSpc>
                <a:spcPts val="2600"/>
              </a:lnSpc>
              <a:spcBef>
                <a:spcPts val="226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Sending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between client </a:t>
            </a:r>
            <a:r>
              <a:rPr sz="2400" dirty="0">
                <a:latin typeface="Calibri"/>
                <a:cs typeface="Calibri"/>
              </a:rPr>
              <a:t>and  </a:t>
            </a:r>
            <a:r>
              <a:rPr sz="2400" spc="-5" dirty="0">
                <a:latin typeface="Calibri"/>
                <a:cs typeface="Calibri"/>
              </a:rPr>
              <a:t>server is </a:t>
            </a:r>
            <a:r>
              <a:rPr sz="2400" spc="-10" dirty="0">
                <a:latin typeface="Calibri"/>
                <a:cs typeface="Calibri"/>
              </a:rPr>
              <a:t>relatively </a:t>
            </a:r>
            <a:r>
              <a:rPr sz="2400" spc="-5" dirty="0">
                <a:latin typeface="Calibri"/>
                <a:cs typeface="Calibri"/>
              </a:rPr>
              <a:t>slow (in  comparing with </a:t>
            </a:r>
            <a:r>
              <a:rPr sz="2400" spc="-10" dirty="0">
                <a:latin typeface="Calibri"/>
                <a:cs typeface="Calibri"/>
              </a:rPr>
              <a:t>local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  </a:t>
            </a:r>
            <a:r>
              <a:rPr sz="2400" spc="-5" dirty="0">
                <a:latin typeface="Calibri"/>
                <a:cs typeface="Calibri"/>
              </a:rPr>
              <a:t>on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device.)</a:t>
            </a:r>
            <a:endParaRPr sz="2400" dirty="0">
              <a:latin typeface="Calibri"/>
              <a:cs typeface="Calibri"/>
            </a:endParaRPr>
          </a:p>
          <a:p>
            <a:pPr marL="526415" marR="231140" indent="-514350">
              <a:lnSpc>
                <a:spcPts val="2500"/>
              </a:lnSpc>
              <a:spcBef>
                <a:spcPts val="228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Sending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through </a:t>
            </a:r>
            <a:r>
              <a:rPr sz="2400" spc="-5" dirty="0">
                <a:latin typeface="Calibri"/>
                <a:cs typeface="Calibri"/>
              </a:rPr>
              <a:t>3G/4G/5G  </a:t>
            </a:r>
            <a:r>
              <a:rPr sz="2400" spc="-10" dirty="0">
                <a:latin typeface="Calibri"/>
                <a:cs typeface="Calibri"/>
              </a:rPr>
              <a:t>network </a:t>
            </a:r>
            <a:r>
              <a:rPr sz="2400" spc="-20" dirty="0">
                <a:latin typeface="Calibri"/>
                <a:cs typeface="Calibri"/>
              </a:rPr>
              <a:t>may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charged.</a:t>
            </a:r>
            <a:endParaRPr sz="2400" dirty="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19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User’s </a:t>
            </a:r>
            <a:r>
              <a:rPr sz="2400" spc="-25" dirty="0">
                <a:latin typeface="Calibri"/>
                <a:cs typeface="Calibri"/>
              </a:rPr>
              <a:t>privacy.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2: </a:t>
            </a:r>
            <a:r>
              <a:rPr spc="165" dirty="0"/>
              <a:t>Edge</a:t>
            </a:r>
            <a:r>
              <a:rPr spc="-50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222506-7CBD-47C8-A5B0-DC7179480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511271" y="1343889"/>
            <a:ext cx="2456872" cy="4849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703" y="2691030"/>
            <a:ext cx="3644504" cy="2517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344" y="2634672"/>
            <a:ext cx="3757295" cy="2630170"/>
          </a:xfrm>
          <a:custGeom>
            <a:avLst/>
            <a:gdLst/>
            <a:ahLst/>
            <a:cxnLst/>
            <a:rect l="l" t="t" r="r" b="b"/>
            <a:pathLst>
              <a:path w="3757295" h="2630170">
                <a:moveTo>
                  <a:pt x="0" y="0"/>
                </a:moveTo>
                <a:lnTo>
                  <a:pt x="3757221" y="0"/>
                </a:lnTo>
                <a:lnTo>
                  <a:pt x="3757221" y="2630055"/>
                </a:lnTo>
                <a:lnTo>
                  <a:pt x="0" y="2630055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2798" y="1343891"/>
            <a:ext cx="600710" cy="1136650"/>
          </a:xfrm>
          <a:custGeom>
            <a:avLst/>
            <a:gdLst/>
            <a:ahLst/>
            <a:cxnLst/>
            <a:rect l="l" t="t" r="r" b="b"/>
            <a:pathLst>
              <a:path w="600710" h="1136650">
                <a:moveTo>
                  <a:pt x="0" y="0"/>
                </a:moveTo>
                <a:lnTo>
                  <a:pt x="600365" y="0"/>
                </a:lnTo>
                <a:lnTo>
                  <a:pt x="600365" y="1136074"/>
                </a:lnTo>
                <a:lnTo>
                  <a:pt x="0" y="1136074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552AA-0550-4D4F-B5DD-3919C358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5BBD2-3595-40AE-AC4E-467031471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24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2: </a:t>
            </a:r>
            <a:r>
              <a:rPr spc="165" dirty="0"/>
              <a:t>Edge</a:t>
            </a:r>
            <a:r>
              <a:rPr spc="-50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1BC7E7-78F9-4F67-84AA-6A35462B4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511271" y="1343889"/>
            <a:ext cx="2456872" cy="4849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703" y="2691030"/>
            <a:ext cx="3644504" cy="2517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0841" y="2820892"/>
            <a:ext cx="3915410" cy="958215"/>
          </a:xfrm>
          <a:custGeom>
            <a:avLst/>
            <a:gdLst/>
            <a:ahLst/>
            <a:cxnLst/>
            <a:rect l="l" t="t" r="r" b="b"/>
            <a:pathLst>
              <a:path w="3915410" h="958214">
                <a:moveTo>
                  <a:pt x="3667356" y="0"/>
                </a:moveTo>
                <a:lnTo>
                  <a:pt x="3683708" y="74424"/>
                </a:lnTo>
                <a:lnTo>
                  <a:pt x="0" y="883773"/>
                </a:lnTo>
                <a:lnTo>
                  <a:pt x="16352" y="958198"/>
                </a:lnTo>
                <a:lnTo>
                  <a:pt x="3700059" y="148850"/>
                </a:lnTo>
                <a:lnTo>
                  <a:pt x="3808461" y="148850"/>
                </a:lnTo>
                <a:lnTo>
                  <a:pt x="3915158" y="62581"/>
                </a:lnTo>
                <a:lnTo>
                  <a:pt x="3667356" y="0"/>
                </a:lnTo>
                <a:close/>
              </a:path>
              <a:path w="3915410" h="958214">
                <a:moveTo>
                  <a:pt x="3808461" y="148850"/>
                </a:moveTo>
                <a:lnTo>
                  <a:pt x="3700059" y="148850"/>
                </a:lnTo>
                <a:lnTo>
                  <a:pt x="3716412" y="223274"/>
                </a:lnTo>
                <a:lnTo>
                  <a:pt x="3808461" y="1488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0" y="2634672"/>
            <a:ext cx="734291" cy="5507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2: </a:t>
            </a:r>
            <a:r>
              <a:rPr spc="165" dirty="0"/>
              <a:t>Edge</a:t>
            </a:r>
            <a:r>
              <a:rPr spc="-50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2C37AB4-D7A0-4943-84C4-DE85499D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511271" y="1343889"/>
            <a:ext cx="2456872" cy="4849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703" y="2691030"/>
            <a:ext cx="3644504" cy="2517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2634672"/>
            <a:ext cx="734291" cy="5507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0713" y="2582571"/>
            <a:ext cx="760095" cy="603250"/>
          </a:xfrm>
          <a:custGeom>
            <a:avLst/>
            <a:gdLst/>
            <a:ahLst/>
            <a:cxnLst/>
            <a:rect l="l" t="t" r="r" b="b"/>
            <a:pathLst>
              <a:path w="760095" h="603250">
                <a:moveTo>
                  <a:pt x="0" y="0"/>
                </a:moveTo>
                <a:lnTo>
                  <a:pt x="759578" y="0"/>
                </a:lnTo>
                <a:lnTo>
                  <a:pt x="75957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7948" y="1527166"/>
            <a:ext cx="4111433" cy="3083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7948" y="1500896"/>
            <a:ext cx="4111625" cy="3110230"/>
          </a:xfrm>
          <a:custGeom>
            <a:avLst/>
            <a:gdLst/>
            <a:ahLst/>
            <a:cxnLst/>
            <a:rect l="l" t="t" r="r" b="b"/>
            <a:pathLst>
              <a:path w="4111625" h="3110229">
                <a:moveTo>
                  <a:pt x="0" y="0"/>
                </a:moveTo>
                <a:lnTo>
                  <a:pt x="4111435" y="0"/>
                </a:lnTo>
                <a:lnTo>
                  <a:pt x="4111435" y="3109844"/>
                </a:lnTo>
                <a:lnTo>
                  <a:pt x="0" y="3109844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32055" y="4873143"/>
            <a:ext cx="3383279" cy="1496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algn="ctr">
              <a:lnSpc>
                <a:spcPct val="100699"/>
              </a:lnSpc>
              <a:spcBef>
                <a:spcPts val="80"/>
              </a:spcBef>
            </a:pPr>
            <a:r>
              <a:rPr sz="2400" b="1" spc="-5" dirty="0">
                <a:latin typeface="Calibri"/>
                <a:cs typeface="Calibri"/>
              </a:rPr>
              <a:t>Run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ConvNet </a:t>
            </a:r>
            <a:r>
              <a:rPr sz="2400" b="1" spc="-5" dirty="0">
                <a:latin typeface="Calibri"/>
                <a:cs typeface="Calibri"/>
              </a:rPr>
              <a:t>on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chip  </a:t>
            </a:r>
            <a:r>
              <a:rPr sz="2400" b="1" spc="-10" dirty="0">
                <a:latin typeface="Calibri"/>
                <a:cs typeface="Calibri"/>
              </a:rPr>
              <a:t>to </a:t>
            </a:r>
            <a:r>
              <a:rPr sz="2400" b="1" spc="-20" dirty="0">
                <a:latin typeface="Calibri"/>
                <a:cs typeface="Calibri"/>
              </a:rPr>
              <a:t>make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prediction.</a:t>
            </a:r>
            <a:endParaRPr sz="2400">
              <a:latin typeface="Calibri"/>
              <a:cs typeface="Calibri"/>
            </a:endParaRPr>
          </a:p>
          <a:p>
            <a:pPr marL="254000" marR="246379" algn="ctr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(The </a:t>
            </a:r>
            <a:r>
              <a:rPr sz="2400" spc="-10" dirty="0">
                <a:latin typeface="Calibri"/>
                <a:cs typeface="Calibri"/>
              </a:rPr>
              <a:t>ConvNet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been  </a:t>
            </a:r>
            <a:r>
              <a:rPr sz="2400" spc="-10" dirty="0">
                <a:latin typeface="Calibri"/>
                <a:cs typeface="Calibri"/>
              </a:rPr>
              <a:t>trained </a:t>
            </a:r>
            <a:r>
              <a:rPr sz="2400" spc="-5" dirty="0">
                <a:latin typeface="Calibri"/>
                <a:cs typeface="Calibri"/>
              </a:rPr>
              <a:t>on 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server.)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2: </a:t>
            </a:r>
            <a:r>
              <a:rPr spc="165" dirty="0"/>
              <a:t>Edge</a:t>
            </a:r>
            <a:r>
              <a:rPr spc="-50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BC2AF5-A880-469A-980F-4AEFD9AD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511271" y="1343889"/>
            <a:ext cx="2456872" cy="4849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703" y="2691030"/>
            <a:ext cx="3644504" cy="2517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2634672"/>
            <a:ext cx="734291" cy="5507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0713" y="2582571"/>
            <a:ext cx="760095" cy="603250"/>
          </a:xfrm>
          <a:custGeom>
            <a:avLst/>
            <a:gdLst/>
            <a:ahLst/>
            <a:cxnLst/>
            <a:rect l="l" t="t" r="r" b="b"/>
            <a:pathLst>
              <a:path w="760095" h="603250">
                <a:moveTo>
                  <a:pt x="0" y="0"/>
                </a:moveTo>
                <a:lnTo>
                  <a:pt x="759578" y="0"/>
                </a:lnTo>
                <a:lnTo>
                  <a:pt x="75957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7948" y="1527166"/>
            <a:ext cx="4111433" cy="3083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7948" y="1500896"/>
            <a:ext cx="4111625" cy="3110230"/>
          </a:xfrm>
          <a:custGeom>
            <a:avLst/>
            <a:gdLst/>
            <a:ahLst/>
            <a:cxnLst/>
            <a:rect l="l" t="t" r="r" b="b"/>
            <a:pathLst>
              <a:path w="4111625" h="3110229">
                <a:moveTo>
                  <a:pt x="0" y="0"/>
                </a:moveTo>
                <a:lnTo>
                  <a:pt x="4111435" y="0"/>
                </a:lnTo>
                <a:lnTo>
                  <a:pt x="4111435" y="3109844"/>
                </a:lnTo>
                <a:lnTo>
                  <a:pt x="0" y="3109844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9817" y="3048000"/>
            <a:ext cx="1039494" cy="1790064"/>
          </a:xfrm>
          <a:custGeom>
            <a:avLst/>
            <a:gdLst/>
            <a:ahLst/>
            <a:cxnLst/>
            <a:rect l="l" t="t" r="r" b="b"/>
            <a:pathLst>
              <a:path w="1039494" h="1790064">
                <a:moveTo>
                  <a:pt x="0" y="0"/>
                </a:moveTo>
                <a:lnTo>
                  <a:pt x="1039091" y="0"/>
                </a:lnTo>
                <a:lnTo>
                  <a:pt x="1039091" y="1789815"/>
                </a:lnTo>
                <a:lnTo>
                  <a:pt x="0" y="1789815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8311" y="2213469"/>
            <a:ext cx="10594340" cy="4164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</a:pPr>
            <a:r>
              <a:rPr sz="3200" b="1" spc="-5" dirty="0">
                <a:solidFill>
                  <a:srgbClr val="7030A0"/>
                </a:solidFill>
                <a:latin typeface="Calibri"/>
                <a:cs typeface="Calibri"/>
              </a:rPr>
              <a:t>Shiba Inu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00">
              <a:latin typeface="Calibri"/>
              <a:cs typeface="Calibri"/>
            </a:endParaRPr>
          </a:p>
          <a:p>
            <a:pPr marL="7235825" algn="ctr">
              <a:lnSpc>
                <a:spcPct val="100699"/>
              </a:lnSpc>
              <a:spcBef>
                <a:spcPts val="3050"/>
              </a:spcBef>
            </a:pPr>
            <a:r>
              <a:rPr sz="2400" b="1" spc="-5" dirty="0">
                <a:latin typeface="Calibri"/>
                <a:cs typeface="Calibri"/>
              </a:rPr>
              <a:t>Run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ConvNet </a:t>
            </a:r>
            <a:r>
              <a:rPr sz="2400" b="1" spc="-5" dirty="0">
                <a:latin typeface="Calibri"/>
                <a:cs typeface="Calibri"/>
              </a:rPr>
              <a:t>on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chip  </a:t>
            </a:r>
            <a:r>
              <a:rPr sz="2400" b="1" spc="-10" dirty="0">
                <a:latin typeface="Calibri"/>
                <a:cs typeface="Calibri"/>
              </a:rPr>
              <a:t>to </a:t>
            </a:r>
            <a:r>
              <a:rPr sz="2400" b="1" spc="-20" dirty="0">
                <a:latin typeface="Calibri"/>
                <a:cs typeface="Calibri"/>
              </a:rPr>
              <a:t>make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prediction.</a:t>
            </a:r>
            <a:endParaRPr sz="2400">
              <a:latin typeface="Calibri"/>
              <a:cs typeface="Calibri"/>
            </a:endParaRPr>
          </a:p>
          <a:p>
            <a:pPr marL="7477759" marR="233679" algn="ctr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(The </a:t>
            </a:r>
            <a:r>
              <a:rPr sz="2400" spc="-10" dirty="0">
                <a:latin typeface="Calibri"/>
                <a:cs typeface="Calibri"/>
              </a:rPr>
              <a:t>ConvNet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been  </a:t>
            </a:r>
            <a:r>
              <a:rPr sz="2400" spc="-10" dirty="0">
                <a:latin typeface="Calibri"/>
                <a:cs typeface="Calibri"/>
              </a:rPr>
              <a:t>trained </a:t>
            </a:r>
            <a:r>
              <a:rPr sz="2400" spc="-5" dirty="0">
                <a:latin typeface="Calibri"/>
                <a:cs typeface="Calibri"/>
              </a:rPr>
              <a:t>on 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server.)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9466" y="1291245"/>
            <a:ext cx="11559540" cy="5579745"/>
          </a:xfrm>
          <a:custGeom>
            <a:avLst/>
            <a:gdLst/>
            <a:ahLst/>
            <a:cxnLst/>
            <a:rect l="l" t="t" r="r" b="b"/>
            <a:pathLst>
              <a:path w="11559540" h="5579745">
                <a:moveTo>
                  <a:pt x="0" y="0"/>
                </a:moveTo>
                <a:lnTo>
                  <a:pt x="11559310" y="0"/>
                </a:lnTo>
                <a:lnTo>
                  <a:pt x="11559310" y="5579485"/>
                </a:lnTo>
                <a:lnTo>
                  <a:pt x="0" y="55794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5944" y="1659961"/>
            <a:ext cx="4683125" cy="359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latin typeface="Calibri"/>
                <a:cs typeface="Calibri"/>
              </a:rPr>
              <a:t>Advantages:</a:t>
            </a:r>
            <a:endParaRPr sz="2800">
              <a:latin typeface="Calibri"/>
              <a:cs typeface="Calibri"/>
            </a:endParaRPr>
          </a:p>
          <a:p>
            <a:pPr marL="527050" marR="226060" indent="-514350">
              <a:lnSpc>
                <a:spcPts val="2600"/>
              </a:lnSpc>
              <a:spcBef>
                <a:spcPts val="226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55" dirty="0">
                <a:latin typeface="Calibri"/>
                <a:cs typeface="Calibri"/>
              </a:rPr>
              <a:t>Faster. </a:t>
            </a:r>
            <a:r>
              <a:rPr sz="2400" spc="-10" dirty="0">
                <a:latin typeface="Calibri"/>
                <a:cs typeface="Calibri"/>
              </a:rPr>
              <a:t>(Computation </a:t>
            </a:r>
            <a:r>
              <a:rPr sz="2400" spc="-5" dirty="0">
                <a:latin typeface="Calibri"/>
                <a:cs typeface="Calibri"/>
              </a:rPr>
              <a:t>is typically  </a:t>
            </a:r>
            <a:r>
              <a:rPr sz="2400" spc="-20" dirty="0">
                <a:latin typeface="Calibri"/>
                <a:cs typeface="Calibri"/>
              </a:rPr>
              <a:t>faster </a:t>
            </a:r>
            <a:r>
              <a:rPr sz="2400" spc="-5" dirty="0">
                <a:latin typeface="Calibri"/>
                <a:cs typeface="Calibri"/>
              </a:rPr>
              <a:t>than </a:t>
            </a:r>
            <a:r>
              <a:rPr sz="2400" spc="-10" dirty="0">
                <a:latin typeface="Calibri"/>
                <a:cs typeface="Calibri"/>
              </a:rPr>
              <a:t>communication.)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188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Avoid </a:t>
            </a:r>
            <a:r>
              <a:rPr sz="2400" spc="-5" dirty="0">
                <a:latin typeface="Calibri"/>
                <a:cs typeface="Calibri"/>
              </a:rPr>
              <a:t>sending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receiving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latin typeface="Calibri"/>
                <a:cs typeface="Calibri"/>
              </a:rPr>
              <a:t>Save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money.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latin typeface="Calibri"/>
                <a:cs typeface="Calibri"/>
              </a:rPr>
              <a:t>Works </a:t>
            </a:r>
            <a:r>
              <a:rPr sz="2000" spc="-5" dirty="0">
                <a:latin typeface="Calibri"/>
                <a:cs typeface="Calibri"/>
              </a:rPr>
              <a:t>without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internet.</a:t>
            </a:r>
            <a:endParaRPr sz="20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19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Protect </a:t>
            </a:r>
            <a:r>
              <a:rPr sz="2400" spc="-10" dirty="0">
                <a:latin typeface="Calibri"/>
                <a:cs typeface="Calibri"/>
              </a:rPr>
              <a:t>user’s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privacy.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Solution </a:t>
            </a:r>
            <a:r>
              <a:rPr spc="30" dirty="0"/>
              <a:t>2: </a:t>
            </a:r>
            <a:r>
              <a:rPr spc="165" dirty="0"/>
              <a:t>Edge</a:t>
            </a:r>
            <a:r>
              <a:rPr spc="-50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Advantages:</a:t>
            </a:r>
          </a:p>
          <a:p>
            <a:pPr marL="527050" marR="226060" indent="-514350">
              <a:lnSpc>
                <a:spcPts val="2600"/>
              </a:lnSpc>
              <a:spcBef>
                <a:spcPts val="226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b="0" spc="-55" dirty="0">
                <a:latin typeface="Calibri"/>
                <a:cs typeface="Calibri"/>
              </a:rPr>
              <a:t>Faster. </a:t>
            </a:r>
            <a:r>
              <a:rPr sz="2400" b="0" spc="-10" dirty="0">
                <a:latin typeface="Calibri"/>
                <a:cs typeface="Calibri"/>
              </a:rPr>
              <a:t>(Computation </a:t>
            </a:r>
            <a:r>
              <a:rPr sz="2400" b="0" spc="-5" dirty="0">
                <a:latin typeface="Calibri"/>
                <a:cs typeface="Calibri"/>
              </a:rPr>
              <a:t>is typically  </a:t>
            </a:r>
            <a:r>
              <a:rPr sz="2400" b="0" spc="-20" dirty="0">
                <a:latin typeface="Calibri"/>
                <a:cs typeface="Calibri"/>
              </a:rPr>
              <a:t>faster </a:t>
            </a:r>
            <a:r>
              <a:rPr sz="2400" b="0" spc="-5" dirty="0">
                <a:latin typeface="Calibri"/>
                <a:cs typeface="Calibri"/>
              </a:rPr>
              <a:t>than </a:t>
            </a:r>
            <a:r>
              <a:rPr sz="2400" b="0" spc="-10" dirty="0">
                <a:latin typeface="Calibri"/>
                <a:cs typeface="Calibri"/>
              </a:rPr>
              <a:t>communication.)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188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b="0" spc="-15" dirty="0">
                <a:latin typeface="Calibri"/>
                <a:cs typeface="Calibri"/>
              </a:rPr>
              <a:t>Avoid </a:t>
            </a:r>
            <a:r>
              <a:rPr sz="2400" b="0" spc="-5" dirty="0">
                <a:latin typeface="Calibri"/>
                <a:cs typeface="Calibri"/>
              </a:rPr>
              <a:t>sending </a:t>
            </a:r>
            <a:r>
              <a:rPr sz="2400" b="0" dirty="0">
                <a:latin typeface="Calibri"/>
                <a:cs typeface="Calibri"/>
              </a:rPr>
              <a:t>and </a:t>
            </a:r>
            <a:r>
              <a:rPr sz="2400" b="0" spc="-5" dirty="0">
                <a:latin typeface="Calibri"/>
                <a:cs typeface="Calibri"/>
              </a:rPr>
              <a:t>receiving</a:t>
            </a:r>
            <a:r>
              <a:rPr sz="2400" b="0" spc="-60" dirty="0">
                <a:latin typeface="Calibri"/>
                <a:cs typeface="Calibri"/>
              </a:rPr>
              <a:t> </a:t>
            </a:r>
            <a:r>
              <a:rPr sz="2400" b="0" spc="-1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latin typeface="Calibri"/>
                <a:cs typeface="Calibri"/>
              </a:rPr>
              <a:t>Save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money.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latin typeface="Calibri"/>
                <a:cs typeface="Calibri"/>
              </a:rPr>
              <a:t>Works </a:t>
            </a:r>
            <a:r>
              <a:rPr sz="2000" spc="-5" dirty="0">
                <a:latin typeface="Calibri"/>
                <a:cs typeface="Calibri"/>
              </a:rPr>
              <a:t>without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internet.</a:t>
            </a:r>
            <a:endParaRPr sz="20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19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b="0" spc="-15" dirty="0">
                <a:latin typeface="Calibri"/>
                <a:cs typeface="Calibri"/>
              </a:rPr>
              <a:t>Protect </a:t>
            </a:r>
            <a:r>
              <a:rPr sz="2400" b="0" spc="-10" dirty="0">
                <a:latin typeface="Calibri"/>
                <a:cs typeface="Calibri"/>
              </a:rPr>
              <a:t>user’s</a:t>
            </a:r>
            <a:r>
              <a:rPr sz="2400" b="0" spc="-15" dirty="0">
                <a:latin typeface="Calibri"/>
                <a:cs typeface="Calibri"/>
              </a:rPr>
              <a:t> </a:t>
            </a:r>
            <a:r>
              <a:rPr sz="2400" b="0" spc="-25" dirty="0">
                <a:latin typeface="Calibri"/>
                <a:cs typeface="Calibri"/>
              </a:rPr>
              <a:t>privacy.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11271" y="1343889"/>
            <a:ext cx="2456872" cy="4849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703" y="2691030"/>
            <a:ext cx="3644504" cy="2517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2634672"/>
            <a:ext cx="734291" cy="5507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0713" y="2582571"/>
            <a:ext cx="760095" cy="603250"/>
          </a:xfrm>
          <a:custGeom>
            <a:avLst/>
            <a:gdLst/>
            <a:ahLst/>
            <a:cxnLst/>
            <a:rect l="l" t="t" r="r" b="b"/>
            <a:pathLst>
              <a:path w="760095" h="603250">
                <a:moveTo>
                  <a:pt x="0" y="0"/>
                </a:moveTo>
                <a:lnTo>
                  <a:pt x="759578" y="0"/>
                </a:lnTo>
                <a:lnTo>
                  <a:pt x="759578" y="602818"/>
                </a:lnTo>
                <a:lnTo>
                  <a:pt x="0" y="602818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7948" y="1527166"/>
            <a:ext cx="4111433" cy="3083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7948" y="1500896"/>
            <a:ext cx="4111625" cy="3110230"/>
          </a:xfrm>
          <a:custGeom>
            <a:avLst/>
            <a:gdLst/>
            <a:ahLst/>
            <a:cxnLst/>
            <a:rect l="l" t="t" r="r" b="b"/>
            <a:pathLst>
              <a:path w="4111625" h="3110229">
                <a:moveTo>
                  <a:pt x="0" y="0"/>
                </a:moveTo>
                <a:lnTo>
                  <a:pt x="4111435" y="0"/>
                </a:lnTo>
                <a:lnTo>
                  <a:pt x="4111435" y="3109844"/>
                </a:lnTo>
                <a:lnTo>
                  <a:pt x="0" y="3109844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9817" y="3048000"/>
            <a:ext cx="1039494" cy="1790064"/>
          </a:xfrm>
          <a:custGeom>
            <a:avLst/>
            <a:gdLst/>
            <a:ahLst/>
            <a:cxnLst/>
            <a:rect l="l" t="t" r="r" b="b"/>
            <a:pathLst>
              <a:path w="1039494" h="1790064">
                <a:moveTo>
                  <a:pt x="0" y="0"/>
                </a:moveTo>
                <a:lnTo>
                  <a:pt x="1039091" y="0"/>
                </a:lnTo>
                <a:lnTo>
                  <a:pt x="1039091" y="1789815"/>
                </a:lnTo>
                <a:lnTo>
                  <a:pt x="0" y="1789815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8311" y="2213469"/>
            <a:ext cx="10594340" cy="4164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</a:pPr>
            <a:r>
              <a:rPr sz="3200" b="1" spc="-5" dirty="0">
                <a:solidFill>
                  <a:srgbClr val="7030A0"/>
                </a:solidFill>
                <a:latin typeface="Calibri"/>
                <a:cs typeface="Calibri"/>
              </a:rPr>
              <a:t>Shiba Inu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00">
              <a:latin typeface="Calibri"/>
              <a:cs typeface="Calibri"/>
            </a:endParaRPr>
          </a:p>
          <a:p>
            <a:pPr marL="7235825" algn="ctr">
              <a:lnSpc>
                <a:spcPct val="100699"/>
              </a:lnSpc>
              <a:spcBef>
                <a:spcPts val="3050"/>
              </a:spcBef>
            </a:pPr>
            <a:r>
              <a:rPr sz="2400" b="1" spc="-5" dirty="0">
                <a:latin typeface="Calibri"/>
                <a:cs typeface="Calibri"/>
              </a:rPr>
              <a:t>Run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ConvNet </a:t>
            </a:r>
            <a:r>
              <a:rPr sz="2400" b="1" spc="-5" dirty="0">
                <a:latin typeface="Calibri"/>
                <a:cs typeface="Calibri"/>
              </a:rPr>
              <a:t>on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chip  </a:t>
            </a:r>
            <a:r>
              <a:rPr sz="2400" b="1" spc="-10" dirty="0">
                <a:latin typeface="Calibri"/>
                <a:cs typeface="Calibri"/>
              </a:rPr>
              <a:t>to </a:t>
            </a:r>
            <a:r>
              <a:rPr sz="2400" b="1" spc="-20" dirty="0">
                <a:latin typeface="Calibri"/>
                <a:cs typeface="Calibri"/>
              </a:rPr>
              <a:t>make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prediction.</a:t>
            </a:r>
            <a:endParaRPr sz="2400">
              <a:latin typeface="Calibri"/>
              <a:cs typeface="Calibri"/>
            </a:endParaRPr>
          </a:p>
          <a:p>
            <a:pPr marL="7477759" marR="233679" algn="ctr">
              <a:lnSpc>
                <a:spcPct val="100699"/>
              </a:lnSpc>
            </a:pPr>
            <a:r>
              <a:rPr sz="2400" dirty="0">
                <a:latin typeface="Calibri"/>
                <a:cs typeface="Calibri"/>
              </a:rPr>
              <a:t>(The </a:t>
            </a:r>
            <a:r>
              <a:rPr sz="2400" spc="-10" dirty="0">
                <a:latin typeface="Calibri"/>
                <a:cs typeface="Calibri"/>
              </a:rPr>
              <a:t>ConvNet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been  </a:t>
            </a:r>
            <a:r>
              <a:rPr sz="2400" spc="-10" dirty="0">
                <a:latin typeface="Calibri"/>
                <a:cs typeface="Calibri"/>
              </a:rPr>
              <a:t>trained </a:t>
            </a:r>
            <a:r>
              <a:rPr sz="2400" spc="-5" dirty="0">
                <a:latin typeface="Calibri"/>
                <a:cs typeface="Calibri"/>
              </a:rPr>
              <a:t>on 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server.)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5711" y="1343889"/>
            <a:ext cx="11559540" cy="5579745"/>
          </a:xfrm>
          <a:custGeom>
            <a:avLst/>
            <a:gdLst/>
            <a:ahLst/>
            <a:cxnLst/>
            <a:rect l="l" t="t" r="r" b="b"/>
            <a:pathLst>
              <a:path w="11559540" h="5579745">
                <a:moveTo>
                  <a:pt x="0" y="0"/>
                </a:moveTo>
                <a:lnTo>
                  <a:pt x="11559310" y="0"/>
                </a:lnTo>
                <a:lnTo>
                  <a:pt x="11559310" y="5579485"/>
                </a:lnTo>
                <a:lnTo>
                  <a:pt x="0" y="55794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57292" y="1659959"/>
            <a:ext cx="4556125" cy="266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/>
                <a:cs typeface="Calibri"/>
              </a:rPr>
              <a:t>Disadvantages:</a:t>
            </a:r>
            <a:endParaRPr sz="2800">
              <a:latin typeface="Calibri"/>
              <a:cs typeface="Calibri"/>
            </a:endParaRPr>
          </a:p>
          <a:p>
            <a:pPr marL="527050" marR="5080" indent="-514350">
              <a:lnSpc>
                <a:spcPts val="2600"/>
              </a:lnSpc>
              <a:spcBef>
                <a:spcPts val="226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Energy consumption. </a:t>
            </a:r>
            <a:r>
              <a:rPr sz="2400" spc="-5" dirty="0">
                <a:latin typeface="Calibri"/>
                <a:cs typeface="Calibri"/>
              </a:rPr>
              <a:t>(Heavy  </a:t>
            </a:r>
            <a:r>
              <a:rPr sz="2400" spc="-10" dirty="0">
                <a:latin typeface="Calibri"/>
                <a:cs typeface="Calibri"/>
              </a:rPr>
              <a:t>matrix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tensor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computation.)</a:t>
            </a:r>
            <a:endParaRPr sz="2400">
              <a:latin typeface="Calibri"/>
              <a:cs typeface="Calibri"/>
            </a:endParaRPr>
          </a:p>
          <a:p>
            <a:pPr marL="527050" marR="133985" indent="-514350">
              <a:lnSpc>
                <a:spcPts val="2600"/>
              </a:lnSpc>
              <a:spcBef>
                <a:spcPts val="22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Cost local </a:t>
            </a:r>
            <a:r>
              <a:rPr sz="2400" dirty="0">
                <a:latin typeface="Calibri"/>
                <a:cs typeface="Calibri"/>
              </a:rPr>
              <a:t>memory and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storage.  </a:t>
            </a:r>
            <a:r>
              <a:rPr sz="2400" dirty="0">
                <a:latin typeface="Calibri"/>
                <a:cs typeface="Calibri"/>
              </a:rPr>
              <a:t>(Deep </a:t>
            </a:r>
            <a:r>
              <a:rPr sz="2400" spc="-10" dirty="0">
                <a:latin typeface="Calibri"/>
                <a:cs typeface="Calibri"/>
              </a:rPr>
              <a:t>ConvNets </a:t>
            </a:r>
            <a:r>
              <a:rPr sz="2400" dirty="0">
                <a:latin typeface="Calibri"/>
                <a:cs typeface="Calibri"/>
              </a:rPr>
              <a:t>has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10" dirty="0">
                <a:latin typeface="Calibri"/>
                <a:cs typeface="Calibri"/>
              </a:rPr>
              <a:t>least  </a:t>
            </a:r>
            <a:r>
              <a:rPr sz="2400" spc="-5" dirty="0">
                <a:latin typeface="Calibri"/>
                <a:cs typeface="Calibri"/>
              </a:rPr>
              <a:t>millions 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parameters.)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Cloud </a:t>
            </a:r>
            <a:r>
              <a:rPr spc="210" dirty="0"/>
              <a:t>Computing </a:t>
            </a:r>
            <a:r>
              <a:rPr spc="200" dirty="0"/>
              <a:t>V.S. </a:t>
            </a:r>
            <a:r>
              <a:rPr spc="165" dirty="0"/>
              <a:t>Edge</a:t>
            </a:r>
            <a:r>
              <a:rPr spc="640" dirty="0"/>
              <a:t> </a:t>
            </a:r>
            <a:r>
              <a:rPr spc="210" dirty="0"/>
              <a:t>Computing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D31235-0319-4EBD-8169-1EA12F1CF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00" marR="241300">
              <a:lnSpc>
                <a:spcPts val="35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20" dirty="0">
                <a:cs typeface="Calibri"/>
              </a:rPr>
              <a:t>Edge </a:t>
            </a:r>
            <a:r>
              <a:rPr lang="en-US" sz="3200" spc="-5" dirty="0">
                <a:cs typeface="Calibri"/>
              </a:rPr>
              <a:t>computing </a:t>
            </a:r>
            <a:r>
              <a:rPr lang="en-US" sz="3200" dirty="0">
                <a:cs typeface="Calibri"/>
              </a:rPr>
              <a:t>is </a:t>
            </a:r>
            <a:r>
              <a:rPr lang="en-US" sz="3200" spc="-15" dirty="0">
                <a:cs typeface="Calibri"/>
              </a:rPr>
              <a:t>more </a:t>
            </a:r>
            <a:r>
              <a:rPr lang="en-US" sz="3200" dirty="0">
                <a:cs typeface="Calibri"/>
              </a:rPr>
              <a:t>popular </a:t>
            </a:r>
            <a:r>
              <a:rPr lang="en-US" sz="3200" spc="-25" dirty="0">
                <a:cs typeface="Calibri"/>
              </a:rPr>
              <a:t>for </a:t>
            </a:r>
            <a:r>
              <a:rPr lang="en-US" sz="3200" dirty="0">
                <a:cs typeface="Calibri"/>
              </a:rPr>
              <a:t>the </a:t>
            </a:r>
            <a:r>
              <a:rPr lang="en-US" sz="3200" spc="-5" dirty="0">
                <a:cs typeface="Calibri"/>
              </a:rPr>
              <a:t>deep learning  </a:t>
            </a:r>
            <a:r>
              <a:rPr lang="en-US" sz="3200" spc="-15" dirty="0">
                <a:cs typeface="Calibri"/>
              </a:rPr>
              <a:t>tasks </a:t>
            </a:r>
            <a:r>
              <a:rPr lang="en-US" sz="3200" spc="-10" dirty="0">
                <a:cs typeface="Calibri"/>
              </a:rPr>
              <a:t>(at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present).</a:t>
            </a:r>
            <a:endParaRPr lang="en-US" sz="3200" dirty="0"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15" dirty="0">
                <a:cs typeface="Calibri"/>
              </a:rPr>
              <a:t>Research: </a:t>
            </a:r>
            <a:r>
              <a:rPr lang="en-US" sz="3200" spc="-5" dirty="0">
                <a:cs typeface="Calibri"/>
              </a:rPr>
              <a:t>deep learning on </a:t>
            </a:r>
            <a:r>
              <a:rPr lang="en-US" sz="3200" dirty="0">
                <a:cs typeface="Calibri"/>
              </a:rPr>
              <a:t>the</a:t>
            </a:r>
            <a:r>
              <a:rPr lang="en-US" sz="3200" spc="40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edge</a:t>
            </a:r>
            <a:endParaRPr lang="en-US" sz="3200" dirty="0">
              <a:cs typeface="Calibri"/>
            </a:endParaRPr>
          </a:p>
          <a:p>
            <a:pPr marL="927100" marR="857250" lvl="1" indent="-457200">
              <a:lnSpc>
                <a:spcPts val="3000"/>
              </a:lnSpc>
              <a:spcBef>
                <a:spcPts val="126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en-US" sz="2800" spc="-5" dirty="0">
                <a:cs typeface="Calibri"/>
              </a:rPr>
              <a:t>Less </a:t>
            </a:r>
            <a:r>
              <a:rPr lang="en-US" sz="2800" spc="-10" dirty="0">
                <a:cs typeface="Calibri"/>
              </a:rPr>
              <a:t>float point </a:t>
            </a:r>
            <a:r>
              <a:rPr lang="en-US" sz="2800" spc="-15" dirty="0">
                <a:cs typeface="Calibri"/>
              </a:rPr>
              <a:t>operations (FLOPs). </a:t>
            </a:r>
            <a:r>
              <a:rPr lang="en-US" sz="2800" spc="-5" dirty="0">
                <a:cs typeface="Calibri"/>
              </a:rPr>
              <a:t>(Thus less </a:t>
            </a:r>
            <a:r>
              <a:rPr lang="en-US" sz="2800" spc="-15" dirty="0">
                <a:cs typeface="Calibri"/>
              </a:rPr>
              <a:t>energy  </a:t>
            </a:r>
            <a:r>
              <a:rPr lang="en-US" sz="2800" spc="-5" dirty="0">
                <a:cs typeface="Calibri"/>
              </a:rPr>
              <a:t>consumption.)</a:t>
            </a:r>
            <a:endParaRPr lang="en-US" sz="2800" dirty="0"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lang="en-US" sz="2800" spc="-5" dirty="0">
                <a:cs typeface="Calibri"/>
              </a:rPr>
              <a:t>Less </a:t>
            </a:r>
            <a:r>
              <a:rPr lang="en-US" sz="2800" spc="-10" dirty="0">
                <a:cs typeface="Calibri"/>
              </a:rPr>
              <a:t>network </a:t>
            </a:r>
            <a:r>
              <a:rPr lang="en-US" sz="2800" spc="-20" dirty="0">
                <a:cs typeface="Calibri"/>
              </a:rPr>
              <a:t>parameters. </a:t>
            </a:r>
            <a:r>
              <a:rPr lang="en-US" sz="2800" spc="-5" dirty="0">
                <a:cs typeface="Calibri"/>
              </a:rPr>
              <a:t>(Thus less memory and</a:t>
            </a:r>
            <a:r>
              <a:rPr lang="en-US" sz="2800" spc="120" dirty="0">
                <a:cs typeface="Calibri"/>
              </a:rPr>
              <a:t> </a:t>
            </a:r>
            <a:r>
              <a:rPr lang="en-US" sz="2800" spc="-20" dirty="0">
                <a:cs typeface="Calibri"/>
              </a:rPr>
              <a:t>storage.)</a:t>
            </a:r>
            <a:endParaRPr lang="en-US" sz="2800" dirty="0"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D111-219D-445E-BCD9-35B38480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50" dirty="0" err="1"/>
              <a:t>MobileNet</a:t>
            </a:r>
            <a:r>
              <a:rPr lang="en-US" spc="150" dirty="0"/>
              <a:t> </a:t>
            </a:r>
            <a:r>
              <a:rPr lang="en-US" spc="25" dirty="0">
                <a:solidFill>
                  <a:srgbClr val="002060"/>
                </a:solidFill>
                <a:latin typeface="Palatino Linotype"/>
                <a:cs typeface="Palatino Linotype"/>
              </a:rPr>
              <a:t>[Howard </a:t>
            </a:r>
            <a:r>
              <a:rPr lang="en-US" i="1" spc="125" dirty="0">
                <a:solidFill>
                  <a:srgbClr val="002060"/>
                </a:solidFill>
                <a:latin typeface="Cambria"/>
                <a:cs typeface="Cambria"/>
              </a:rPr>
              <a:t>et </a:t>
            </a:r>
            <a:r>
              <a:rPr lang="en-US" i="1" spc="200" dirty="0">
                <a:solidFill>
                  <a:srgbClr val="002060"/>
                </a:solidFill>
                <a:latin typeface="Cambria"/>
                <a:cs typeface="Cambria"/>
              </a:rPr>
              <a:t>al.</a:t>
            </a:r>
            <a:r>
              <a:rPr lang="en-US" i="1" spc="770" dirty="0">
                <a:solidFill>
                  <a:srgbClr val="002060"/>
                </a:solidFill>
                <a:latin typeface="Cambria"/>
                <a:cs typeface="Cambria"/>
              </a:rPr>
              <a:t> </a:t>
            </a:r>
            <a:r>
              <a:rPr lang="en-US" spc="295" dirty="0">
                <a:solidFill>
                  <a:srgbClr val="002060"/>
                </a:solidFill>
                <a:latin typeface="Palatino Linotype"/>
                <a:cs typeface="Palatino Linotype"/>
              </a:rPr>
              <a:t>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FBAC-C467-4C14-A213-4B0ED766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00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10" dirty="0">
                <a:cs typeface="Calibri"/>
              </a:rPr>
              <a:t>Motivations</a:t>
            </a:r>
            <a:endParaRPr lang="en-US" sz="3200" dirty="0"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800" spc="-5" dirty="0">
                <a:cs typeface="Calibri"/>
              </a:rPr>
              <a:t>Small enough </a:t>
            </a:r>
            <a:r>
              <a:rPr lang="en-US" sz="2800" spc="-15" dirty="0">
                <a:cs typeface="Calibri"/>
              </a:rPr>
              <a:t>to </a:t>
            </a:r>
            <a:r>
              <a:rPr lang="en-US" sz="2800" spc="-5" dirty="0">
                <a:cs typeface="Calibri"/>
              </a:rPr>
              <a:t>fit in an iPhone </a:t>
            </a:r>
            <a:r>
              <a:rPr lang="en-US" sz="2800" spc="10" dirty="0">
                <a:cs typeface="Calibri"/>
              </a:rPr>
              <a:t>(</a:t>
            </a:r>
            <a:r>
              <a:rPr lang="en-US" sz="2800" spc="10">
                <a:cs typeface="Calibri"/>
              </a:rPr>
              <a:t>just </a:t>
            </a:r>
            <a:r>
              <a:rPr lang="en-US" sz="2800" spc="320">
                <a:latin typeface="Cambria Math"/>
                <a:cs typeface="Cambria Math"/>
              </a:rPr>
              <a:t>4M</a:t>
            </a:r>
            <a:r>
              <a:rPr lang="en-US" sz="2800" spc="114">
                <a:latin typeface="Cambria Math"/>
                <a:cs typeface="Cambria Math"/>
              </a:rPr>
              <a:t> </a:t>
            </a:r>
            <a:r>
              <a:rPr lang="en-US" sz="2800" spc="-15" dirty="0">
                <a:cs typeface="Calibri"/>
              </a:rPr>
              <a:t>parameters).</a:t>
            </a:r>
            <a:endParaRPr lang="en-US" sz="2800" dirty="0"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800" spc="-5" dirty="0">
                <a:cs typeface="Calibri"/>
              </a:rPr>
              <a:t>Less </a:t>
            </a:r>
            <a:r>
              <a:rPr lang="en-US" sz="2800" spc="-10" dirty="0">
                <a:cs typeface="Calibri"/>
              </a:rPr>
              <a:t>computation </a:t>
            </a:r>
            <a:r>
              <a:rPr lang="en-US" sz="2800" spc="-5" dirty="0">
                <a:cs typeface="Calibri"/>
              </a:rPr>
              <a:t>than the </a:t>
            </a:r>
            <a:r>
              <a:rPr lang="en-US" sz="2800" spc="-15" dirty="0">
                <a:cs typeface="Calibri"/>
              </a:rPr>
              <a:t>standard</a:t>
            </a:r>
            <a:r>
              <a:rPr lang="en-US" sz="2800" spc="40" dirty="0">
                <a:cs typeface="Calibri"/>
              </a:rPr>
              <a:t> </a:t>
            </a:r>
            <a:r>
              <a:rPr lang="en-US" sz="2800" spc="-10" dirty="0" err="1">
                <a:cs typeface="Calibri"/>
              </a:rPr>
              <a:t>ConvNets</a:t>
            </a:r>
            <a:r>
              <a:rPr lang="en-US" sz="2800" spc="-10" dirty="0">
                <a:cs typeface="Calibri"/>
              </a:rPr>
              <a:t>.</a:t>
            </a:r>
            <a:endParaRPr lang="en-US" sz="2800" dirty="0"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30" dirty="0">
                <a:cs typeface="Calibri"/>
              </a:rPr>
              <a:t>Key </a:t>
            </a:r>
            <a:r>
              <a:rPr lang="en-US" sz="3200" dirty="0">
                <a:cs typeface="Calibri"/>
              </a:rPr>
              <a:t>idea: </a:t>
            </a:r>
            <a:r>
              <a:rPr lang="en-US" sz="3200" spc="-5" dirty="0" err="1">
                <a:cs typeface="Calibri"/>
              </a:rPr>
              <a:t>Depthwise</a:t>
            </a:r>
            <a:r>
              <a:rPr lang="en-US" sz="3200" spc="-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separable</a:t>
            </a:r>
            <a:r>
              <a:rPr lang="en-US" sz="3200" spc="1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convolution.</a:t>
            </a:r>
            <a:endParaRPr lang="en-US" sz="3200" dirty="0"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2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15" dirty="0">
                <a:cs typeface="Calibri"/>
              </a:rPr>
              <a:t>Paper:</a:t>
            </a:r>
            <a:r>
              <a:rPr lang="en-US" sz="3200" dirty="0">
                <a:solidFill>
                  <a:srgbClr val="0563C1"/>
                </a:solidFill>
                <a:cs typeface="Calibri"/>
              </a:rPr>
              <a:t> </a:t>
            </a:r>
            <a:r>
              <a:rPr lang="en-US" sz="20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cs typeface="Calibri"/>
              </a:rPr>
              <a:t>https://arxiv.org/pdf/1704.04861.pdf</a:t>
            </a:r>
            <a:endParaRPr lang="en-US" sz="2000" dirty="0"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1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3200" spc="-5" dirty="0">
                <a:cs typeface="Calibri"/>
              </a:rPr>
              <a:t>Further reading:</a:t>
            </a:r>
            <a:endParaRPr lang="en-US" sz="3200" dirty="0"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960"/>
              </a:spcBef>
              <a:buClr>
                <a:srgbClr val="000000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cs typeface="Calibri"/>
                <a:hlinkClick r:id="rId2"/>
              </a:rPr>
              <a:t>http://machinethink.net/blog/googles-mobile-net-architecture-on-iphone/</a:t>
            </a:r>
            <a:endParaRPr lang="en-US" sz="1800" dirty="0">
              <a:cs typeface="Calibri"/>
            </a:endParaRPr>
          </a:p>
          <a:p>
            <a:pPr marL="698500" lvl="1">
              <a:lnSpc>
                <a:spcPct val="100000"/>
              </a:lnSpc>
              <a:spcBef>
                <a:spcPts val="940"/>
              </a:spcBef>
              <a:buClr>
                <a:srgbClr val="000000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cs typeface="Calibri"/>
                <a:hlinkClick r:id="rId3"/>
              </a:rPr>
              <a:t>https://medium.com/@yu4u/why-mobilenet-and-its-variants-e-g-shufflenet-are-fast-1c7048b9618d</a:t>
            </a:r>
            <a:endParaRPr lang="en-US" sz="1800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194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AAF8-23FD-4C8A-8E45-3739436B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27A8A-45D0-4E62-AE5B-6D803C7A2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Convolutional Layer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D2F605-D363-41D7-9182-B857621B5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regular convolution">
            <a:extLst>
              <a:ext uri="{FF2B5EF4-FFF2-40B4-BE49-F238E27FC236}">
                <a16:creationId xmlns:a16="http://schemas.microsoft.com/office/drawing/2014/main" id="{F9B8C329-9101-4D08-8228-0CE9ACE5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8" y="2870131"/>
            <a:ext cx="4267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6">
                <a:extLst>
                  <a:ext uri="{FF2B5EF4-FFF2-40B4-BE49-F238E27FC236}">
                    <a16:creationId xmlns:a16="http://schemas.microsoft.com/office/drawing/2014/main" id="{FD6844C9-DAA2-4EE1-A167-D3B11D71D837}"/>
                  </a:ext>
                </a:extLst>
              </p:cNvPr>
              <p:cNvSpPr/>
              <p:nvPr/>
            </p:nvSpPr>
            <p:spPr>
              <a:xfrm>
                <a:off x="149087" y="2505075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filter</a:t>
                </a:r>
                <a:endParaRPr sz="2400" dirty="0"/>
              </a:p>
            </p:txBody>
          </p:sp>
        </mc:Choice>
        <mc:Fallback xmlns="">
          <p:sp>
            <p:nvSpPr>
              <p:cNvPr id="3" name="object 6">
                <a:extLst>
                  <a:ext uri="{FF2B5EF4-FFF2-40B4-BE49-F238E27FC236}">
                    <a16:creationId xmlns:a16="http://schemas.microsoft.com/office/drawing/2014/main" id="{FD6844C9-DAA2-4EE1-A167-D3B11D71D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7" y="2505075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6098" t="-2105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B7AA272-10E5-481E-9AA7-18EB951BDB85}"/>
                  </a:ext>
                </a:extLst>
              </p:cNvPr>
              <p:cNvSpPr/>
              <p:nvPr/>
            </p:nvSpPr>
            <p:spPr>
              <a:xfrm>
                <a:off x="723596" y="5958523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B7AA272-10E5-481E-9AA7-18EB951BD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6" y="5958523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534" t="-19737" r="-2015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13079-4BFF-4AE3-A509-F6AE596CE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357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AAF8-23FD-4C8A-8E45-3739436B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27A8A-45D0-4E62-AE5B-6D803C7A2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Convolutional Layer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D2F605-D363-41D7-9182-B857621B5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E03D3-99AA-4CD3-B54D-E4C249580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Convolutional Layer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2D7FDF-B5CD-49A0-ACD6-6F8C6C198C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regular convolution">
            <a:extLst>
              <a:ext uri="{FF2B5EF4-FFF2-40B4-BE49-F238E27FC236}">
                <a16:creationId xmlns:a16="http://schemas.microsoft.com/office/drawing/2014/main" id="{F9B8C329-9101-4D08-8228-0CE9ACE5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8" y="2870131"/>
            <a:ext cx="4267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epthwise convolution">
            <a:extLst>
              <a:ext uri="{FF2B5EF4-FFF2-40B4-BE49-F238E27FC236}">
                <a16:creationId xmlns:a16="http://schemas.microsoft.com/office/drawing/2014/main" id="{7BD17177-E379-4E2F-86E9-7C24F93B5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06" y="2699544"/>
            <a:ext cx="45243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6">
                <a:extLst>
                  <a:ext uri="{FF2B5EF4-FFF2-40B4-BE49-F238E27FC236}">
                    <a16:creationId xmlns:a16="http://schemas.microsoft.com/office/drawing/2014/main" id="{FD6844C9-DAA2-4EE1-A167-D3B11D71D837}"/>
                  </a:ext>
                </a:extLst>
              </p:cNvPr>
              <p:cNvSpPr/>
              <p:nvPr/>
            </p:nvSpPr>
            <p:spPr>
              <a:xfrm>
                <a:off x="149087" y="2505075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filter</a:t>
                </a:r>
                <a:endParaRPr sz="2400" dirty="0"/>
              </a:p>
            </p:txBody>
          </p:sp>
        </mc:Choice>
        <mc:Fallback xmlns="">
          <p:sp>
            <p:nvSpPr>
              <p:cNvPr id="3" name="object 6">
                <a:extLst>
                  <a:ext uri="{FF2B5EF4-FFF2-40B4-BE49-F238E27FC236}">
                    <a16:creationId xmlns:a16="http://schemas.microsoft.com/office/drawing/2014/main" id="{FD6844C9-DAA2-4EE1-A167-D3B11D71D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7" y="2505075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6098" t="-2105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B7AA272-10E5-481E-9AA7-18EB951BDB85}"/>
                  </a:ext>
                </a:extLst>
              </p:cNvPr>
              <p:cNvSpPr/>
              <p:nvPr/>
            </p:nvSpPr>
            <p:spPr>
              <a:xfrm>
                <a:off x="723596" y="5958523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FB7AA272-10E5-481E-9AA7-18EB951BD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6" y="5958523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534" t="-19737" r="-2015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766429A5-A780-4B98-9F2D-C8074AE60E39}"/>
                  </a:ext>
                </a:extLst>
              </p:cNvPr>
              <p:cNvSpPr/>
              <p:nvPr/>
            </p:nvSpPr>
            <p:spPr>
              <a:xfrm>
                <a:off x="6172199" y="2476213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 filter</a:t>
                </a:r>
                <a:endParaRPr sz="2400" dirty="0"/>
              </a:p>
            </p:txBody>
          </p:sp>
        </mc:Choice>
        <mc:Fallback xmlns="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766429A5-A780-4B98-9F2D-C8074AE60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99" y="2476213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6098" t="-19737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612440BC-6707-4CD7-8E99-A20CD9A0FD34}"/>
                  </a:ext>
                </a:extLst>
              </p:cNvPr>
              <p:cNvSpPr/>
              <p:nvPr/>
            </p:nvSpPr>
            <p:spPr>
              <a:xfrm>
                <a:off x="6172199" y="5958523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612440BC-6707-4CD7-8E99-A20CD9A0F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99" y="5958523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4271" t="-19737" r="-201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958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AAF8-23FD-4C8A-8E45-3739436B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27A8A-45D0-4E62-AE5B-6D803C7A2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Convolutional Layer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D2F605-D363-41D7-9182-B857621B5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E03D3-99AA-4CD3-B54D-E4C249580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Convolutional Layer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2D7FDF-B5CD-49A0-ACD6-6F8C6C198C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regular convolution">
            <a:extLst>
              <a:ext uri="{FF2B5EF4-FFF2-40B4-BE49-F238E27FC236}">
                <a16:creationId xmlns:a16="http://schemas.microsoft.com/office/drawing/2014/main" id="{F9B8C329-9101-4D08-8228-0CE9ACE5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8" y="2870131"/>
            <a:ext cx="4267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epthwise convolution">
            <a:extLst>
              <a:ext uri="{FF2B5EF4-FFF2-40B4-BE49-F238E27FC236}">
                <a16:creationId xmlns:a16="http://schemas.microsoft.com/office/drawing/2014/main" id="{7BD17177-E379-4E2F-86E9-7C24F93B5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06" y="2699544"/>
            <a:ext cx="45243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398CBEE9-C8F2-4008-8342-C82192298F22}"/>
              </a:ext>
            </a:extLst>
          </p:cNvPr>
          <p:cNvSpPr/>
          <p:nvPr/>
        </p:nvSpPr>
        <p:spPr>
          <a:xfrm>
            <a:off x="510381" y="1669774"/>
            <a:ext cx="5404192" cy="4427083"/>
          </a:xfrm>
          <a:custGeom>
            <a:avLst/>
            <a:gdLst/>
            <a:ahLst/>
            <a:cxnLst/>
            <a:rect l="l" t="t" r="r" b="b"/>
            <a:pathLst>
              <a:path w="5926455" h="5579745">
                <a:moveTo>
                  <a:pt x="0" y="0"/>
                </a:moveTo>
                <a:lnTo>
                  <a:pt x="5926442" y="0"/>
                </a:lnTo>
                <a:lnTo>
                  <a:pt x="5926442" y="5579485"/>
                </a:lnTo>
                <a:lnTo>
                  <a:pt x="0" y="55794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0EE84F61-AB78-41A9-AA4A-C7D2B5B7A6BB}"/>
                  </a:ext>
                </a:extLst>
              </p:cNvPr>
              <p:cNvSpPr txBox="1"/>
              <p:nvPr/>
            </p:nvSpPr>
            <p:spPr>
              <a:xfrm>
                <a:off x="665163" y="2293144"/>
                <a:ext cx="4939030" cy="2253053"/>
              </a:xfrm>
              <a:prstGeom prst="rect">
                <a:avLst/>
              </a:prstGeom>
              <a:solidFill>
                <a:srgbClr val="E2F0D9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L="433705" indent="-342900">
                  <a:lnSpc>
                    <a:spcPts val="2840"/>
                  </a:lnSpc>
                  <a:buFont typeface="Arial" panose="020B0604020202020204" pitchFamily="34" charset="0"/>
                  <a:buChar char="•"/>
                </a:pPr>
                <a:r>
                  <a:rPr lang="en-US" sz="2400" spc="-15" dirty="0">
                    <a:latin typeface="Calibri"/>
                    <a:cs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b="0" i="1" spc="-15" smtClean="0">
                        <a:latin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sz="2400" b="0" i="1" spc="-15" smtClean="0">
                        <a:latin typeface="Cambria Math" panose="02040503050406030204" pitchFamily="18" charset="0"/>
                        <a:cs typeface="Calibri"/>
                      </a:rPr>
                      <m:t>=1</m:t>
                    </m:r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(each of the slides)</a:t>
                </a:r>
              </a:p>
              <a:p>
                <a:pPr marL="777240" marR="128905" lvl="1" indent="-228600">
                  <a:lnSpc>
                    <a:spcPct val="88500"/>
                  </a:lnSpc>
                  <a:spcBef>
                    <a:spcPts val="2250"/>
                  </a:spcBef>
                  <a:buFont typeface="Arial"/>
                  <a:buChar char="•"/>
                  <a:tabLst>
                    <a:tab pos="320040" algn="l"/>
                  </a:tabLst>
                </a:pPr>
                <a:r>
                  <a:rPr lang="en-US" sz="2400" spc="-10" dirty="0">
                    <a:latin typeface="Calibri"/>
                    <a:cs typeface="Calibri"/>
                  </a:rPr>
                  <a:t>Compute the convolution of the </a:t>
                </a:r>
                <a14:m>
                  <m:oMath xmlns:m="http://schemas.openxmlformats.org/officeDocument/2006/math">
                    <m:r>
                      <a:rPr lang="en-US" sz="2400" i="1" spc="-10" dirty="0" smtClean="0">
                        <a:latin typeface="Cambria Math" panose="02040503050406030204" pitchFamily="18" charset="0"/>
                        <a:cs typeface="Calibri"/>
                      </a:rPr>
                      <m:t>𝑖</m:t>
                    </m:r>
                  </m:oMath>
                </a14:m>
                <a:r>
                  <a:rPr lang="en-US" sz="2400" spc="-10" dirty="0">
                    <a:latin typeface="Calibri"/>
                    <a:cs typeface="Calibri"/>
                  </a:rPr>
                  <a:t>-</a:t>
                </a:r>
                <a:r>
                  <a:rPr lang="en-US" sz="2400" spc="-10" dirty="0" err="1">
                    <a:latin typeface="Calibri"/>
                    <a:cs typeface="Calibri"/>
                  </a:rPr>
                  <a:t>th</a:t>
                </a:r>
                <a:r>
                  <a:rPr lang="en-US" sz="2400" spc="-10" dirty="0">
                    <a:latin typeface="Calibri"/>
                    <a:cs typeface="Calibri"/>
                  </a:rPr>
                  <a:t> slide (shape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b="0" i="1" spc="-10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pc="-10" dirty="0">
                    <a:latin typeface="Calibri"/>
                    <a:cs typeface="Calibri"/>
                  </a:rPr>
                  <a:t>) and the filter (shape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1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pc="-10" dirty="0">
                    <a:latin typeface="Calibri"/>
                    <a:cs typeface="Calibri"/>
                  </a:rPr>
                  <a:t>)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777240" lvl="1" indent="-229235">
                  <a:spcBef>
                    <a:spcPts val="1920"/>
                  </a:spcBef>
                  <a:buFont typeface="Arial"/>
                  <a:buChar char="•"/>
                  <a:tabLst>
                    <a:tab pos="320040" algn="l"/>
                  </a:tabLst>
                </a:pPr>
                <a:r>
                  <a:rPr lang="en-US" sz="2400" spc="-5" dirty="0">
                    <a:latin typeface="Calibri"/>
                    <a:cs typeface="Calibri"/>
                  </a:rPr>
                  <a:t>Output: </a:t>
                </a:r>
                <a:r>
                  <a:rPr lang="en-US" sz="2400" dirty="0">
                    <a:latin typeface="Calibri"/>
                    <a:cs typeface="Calibri"/>
                  </a:rPr>
                  <a:t>a </a:t>
                </a:r>
                <a:r>
                  <a:rPr lang="en-US" sz="2400" spc="-10" dirty="0">
                    <a:latin typeface="Calibri"/>
                    <a:cs typeface="Calibri"/>
                  </a:rPr>
                  <a:t>matrix </a:t>
                </a:r>
                <a:r>
                  <a:rPr lang="en-US" sz="2400" spc="-5" dirty="0">
                    <a:latin typeface="Calibri"/>
                    <a:cs typeface="Calibri"/>
                  </a:rPr>
                  <a:t>(shape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1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1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pc="-5" dirty="0">
                    <a:latin typeface="Calibri"/>
                    <a:cs typeface="Calibri"/>
                  </a:rPr>
                  <a:t>)</a:t>
                </a:r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0EE84F61-AB78-41A9-AA4A-C7D2B5B7A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63" y="2293144"/>
                <a:ext cx="4939030" cy="2253053"/>
              </a:xfrm>
              <a:prstGeom prst="rect">
                <a:avLst/>
              </a:prstGeom>
              <a:blipFill>
                <a:blip r:embed="rId4"/>
                <a:stretch>
                  <a:fillRect l="-1605" t="-4595" r="-494" b="-7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8830E3EA-6DFE-4EA2-8B2C-1D3721ABC80C}"/>
                  </a:ext>
                </a:extLst>
              </p:cNvPr>
              <p:cNvSpPr txBox="1"/>
              <p:nvPr/>
            </p:nvSpPr>
            <p:spPr>
              <a:xfrm>
                <a:off x="665163" y="5301016"/>
                <a:ext cx="4939030" cy="359073"/>
              </a:xfrm>
              <a:prstGeom prst="rect">
                <a:avLst/>
              </a:prstGeom>
              <a:solidFill>
                <a:srgbClr val="E2F0D9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1440">
                  <a:lnSpc>
                    <a:spcPts val="2840"/>
                  </a:lnSpc>
                </a:pPr>
                <a:r>
                  <a:rPr lang="en-US" sz="2400" dirty="0">
                    <a:latin typeface="Calibri"/>
                    <a:cs typeface="Calibri"/>
                  </a:rPr>
                  <a:t>Thus </a:t>
                </a:r>
                <a:r>
                  <a:rPr lang="en-US" sz="2400" spc="-5" dirty="0">
                    <a:latin typeface="Calibri"/>
                    <a:cs typeface="Calibri"/>
                  </a:rPr>
                  <a:t>the </a:t>
                </a:r>
                <a:r>
                  <a:rPr lang="en-US" sz="2400" dirty="0">
                    <a:latin typeface="Calibri"/>
                    <a:cs typeface="Calibri"/>
                  </a:rPr>
                  <a:t>final </a:t>
                </a:r>
                <a:r>
                  <a:rPr lang="en-US" sz="2400" spc="-5" dirty="0">
                    <a:latin typeface="Calibri"/>
                    <a:cs typeface="Calibri"/>
                  </a:rPr>
                  <a:t>output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8830E3EA-6DFE-4EA2-8B2C-1D3721ABC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63" y="5301016"/>
                <a:ext cx="4939030" cy="359073"/>
              </a:xfrm>
              <a:prstGeom prst="rect">
                <a:avLst/>
              </a:prstGeom>
              <a:blipFill>
                <a:blip r:embed="rId5"/>
                <a:stretch>
                  <a:fillRect l="-1852" t="-31034" b="-5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9B699C65-2895-4CB9-AB87-FE8BF13CDDC4}"/>
                  </a:ext>
                </a:extLst>
              </p:cNvPr>
              <p:cNvSpPr/>
              <p:nvPr/>
            </p:nvSpPr>
            <p:spPr>
              <a:xfrm>
                <a:off x="6019801" y="613193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9B699C65-2895-4CB9-AB87-FE8BF13CD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1" y="613193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534" t="-21053" r="-2015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9DDBE458-C37D-4427-A0EF-FCFC9A42855D}"/>
                  </a:ext>
                </a:extLst>
              </p:cNvPr>
              <p:cNvSpPr/>
              <p:nvPr/>
            </p:nvSpPr>
            <p:spPr>
              <a:xfrm>
                <a:off x="9264236" y="6131939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output</a:t>
                </a:r>
                <a:endParaRPr sz="2400" dirty="0"/>
              </a:p>
            </p:txBody>
          </p:sp>
        </mc:Choice>
        <mc:Fallback xmlns=""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9DDBE458-C37D-4427-A0EF-FCFC9A428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236" y="6131939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4348" t="-21053" r="-555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38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AAF8-23FD-4C8A-8E45-3739436B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27A8A-45D0-4E62-AE5B-6D803C7A2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Convolutional Layer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D2F605-D363-41D7-9182-B857621B5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E03D3-99AA-4CD3-B54D-E4C249580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Convolutional Layer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2D7FDF-B5CD-49A0-ACD6-6F8C6C198C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regular convolution">
            <a:extLst>
              <a:ext uri="{FF2B5EF4-FFF2-40B4-BE49-F238E27FC236}">
                <a16:creationId xmlns:a16="http://schemas.microsoft.com/office/drawing/2014/main" id="{F9B8C329-9101-4D08-8228-0CE9ACE5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8" y="2870131"/>
            <a:ext cx="4267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epthwise convolution">
            <a:extLst>
              <a:ext uri="{FF2B5EF4-FFF2-40B4-BE49-F238E27FC236}">
                <a16:creationId xmlns:a16="http://schemas.microsoft.com/office/drawing/2014/main" id="{7BD17177-E379-4E2F-86E9-7C24F93B5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06" y="2699544"/>
            <a:ext cx="45243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806410EF-C147-477B-A468-A5291069D24D}"/>
                  </a:ext>
                </a:extLst>
              </p:cNvPr>
              <p:cNvSpPr/>
              <p:nvPr/>
            </p:nvSpPr>
            <p:spPr>
              <a:xfrm>
                <a:off x="6274905" y="6141374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806410EF-C147-477B-A468-A5291069D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05" y="6141374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523" t="-19737" r="-201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1D2A171E-CAE0-4422-A841-CA4B6A6FD264}"/>
                  </a:ext>
                </a:extLst>
              </p:cNvPr>
              <p:cNvSpPr/>
              <p:nvPr/>
            </p:nvSpPr>
            <p:spPr>
              <a:xfrm>
                <a:off x="9079950" y="6131939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output</a:t>
                </a:r>
                <a:endParaRPr sz="2400" dirty="0"/>
              </a:p>
            </p:txBody>
          </p:sp>
        </mc:Choice>
        <mc:Fallback xmlns="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1D2A171E-CAE0-4422-A841-CA4B6A6FD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950" y="6131939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348" t="-21053" r="-5797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B1548C6D-4187-4FBE-A7B8-264861CABEF9}"/>
                  </a:ext>
                </a:extLst>
              </p:cNvPr>
              <p:cNvSpPr/>
              <p:nvPr/>
            </p:nvSpPr>
            <p:spPr>
              <a:xfrm>
                <a:off x="149087" y="613193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input</a:t>
                </a:r>
                <a:endParaRPr sz="2400" dirty="0"/>
              </a:p>
            </p:txBody>
          </p:sp>
        </mc:Choice>
        <mc:Fallback xmlns="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B1548C6D-4187-4FBE-A7B8-264861CAB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7" y="6131939"/>
                <a:ext cx="242379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523" t="-21053" r="-201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3F3B13E3-7062-42EF-A093-179D3F56872C}"/>
                  </a:ext>
                </a:extLst>
              </p:cNvPr>
              <p:cNvSpPr/>
              <p:nvPr/>
            </p:nvSpPr>
            <p:spPr>
              <a:xfrm>
                <a:off x="3393522" y="6131939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pc="-5" smtClean="0"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r>
                  <a:rPr lang="en-US" sz="2400" dirty="0"/>
                  <a:t>  output</a:t>
                </a:r>
                <a:endParaRPr sz="2400" dirty="0"/>
              </a:p>
            </p:txBody>
          </p:sp>
        </mc:Choice>
        <mc:Fallback xmlns="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3F3B13E3-7062-42EF-A093-179D3F568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522" y="6131939"/>
                <a:ext cx="2523573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4348" t="-2105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44130C2-6DD3-4A9F-8F03-0619952A54DF}"/>
              </a:ext>
            </a:extLst>
          </p:cNvPr>
          <p:cNvSpPr/>
          <p:nvPr/>
        </p:nvSpPr>
        <p:spPr>
          <a:xfrm>
            <a:off x="3393522" y="6131939"/>
            <a:ext cx="2530543" cy="46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931646-BEA0-4086-935F-5495A8CE33BB}"/>
              </a:ext>
            </a:extLst>
          </p:cNvPr>
          <p:cNvSpPr/>
          <p:nvPr/>
        </p:nvSpPr>
        <p:spPr>
          <a:xfrm>
            <a:off x="9056510" y="6141374"/>
            <a:ext cx="2530543" cy="46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6">
                <a:extLst>
                  <a:ext uri="{FF2B5EF4-FFF2-40B4-BE49-F238E27FC236}">
                    <a16:creationId xmlns:a16="http://schemas.microsoft.com/office/drawing/2014/main" id="{CDB9FBAC-188C-4CB4-8907-C314BB0B3E2F}"/>
                  </a:ext>
                </a:extLst>
              </p:cNvPr>
              <p:cNvSpPr/>
              <p:nvPr/>
            </p:nvSpPr>
            <p:spPr>
              <a:xfrm>
                <a:off x="149087" y="2505075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𝑑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filter</a:t>
                </a:r>
                <a:endParaRPr sz="2400" dirty="0"/>
              </a:p>
            </p:txBody>
          </p:sp>
        </mc:Choice>
        <mc:Fallback xmlns="">
          <p:sp>
            <p:nvSpPr>
              <p:cNvPr id="15" name="object 6">
                <a:extLst>
                  <a:ext uri="{FF2B5EF4-FFF2-40B4-BE49-F238E27FC236}">
                    <a16:creationId xmlns:a16="http://schemas.microsoft.com/office/drawing/2014/main" id="{CDB9FBAC-188C-4CB4-8907-C314BB0B3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7" y="2505075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6098" t="-2105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6">
                <a:extLst>
                  <a:ext uri="{FF2B5EF4-FFF2-40B4-BE49-F238E27FC236}">
                    <a16:creationId xmlns:a16="http://schemas.microsoft.com/office/drawing/2014/main" id="{CA83A705-C586-4A9C-98FE-6282A771715E}"/>
                  </a:ext>
                </a:extLst>
              </p:cNvPr>
              <p:cNvSpPr/>
              <p:nvPr/>
            </p:nvSpPr>
            <p:spPr>
              <a:xfrm>
                <a:off x="6172199" y="2476213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</p:spPr>
            <p:txBody>
              <a:bodyPr wrap="square" lIns="0" tIns="0" rIns="0" bIns="0" rtlCol="0"/>
              <a:lstStyle/>
              <a:p>
                <a:r>
                  <a:rPr lang="en-US" sz="2400" spc="-5" dirty="0">
                    <a:cs typeface="Calibri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400" i="1" spc="-5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400" i="1" spc="-5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 filter</a:t>
                </a:r>
                <a:endParaRPr sz="2400" dirty="0"/>
              </a:p>
            </p:txBody>
          </p:sp>
        </mc:Choice>
        <mc:Fallback xmlns="">
          <p:sp>
            <p:nvSpPr>
              <p:cNvPr id="16" name="object 6">
                <a:extLst>
                  <a:ext uri="{FF2B5EF4-FFF2-40B4-BE49-F238E27FC236}">
                    <a16:creationId xmlns:a16="http://schemas.microsoft.com/office/drawing/2014/main" id="{CA83A705-C586-4A9C-98FE-6282A7717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99" y="2476213"/>
                <a:ext cx="2998304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2423795" h="462279">
                    <a:moveTo>
                      <a:pt x="0" y="0"/>
                    </a:moveTo>
                    <a:lnTo>
                      <a:pt x="2423327" y="0"/>
                    </a:lnTo>
                    <a:lnTo>
                      <a:pt x="2423327" y="461664"/>
                    </a:lnTo>
                    <a:lnTo>
                      <a:pt x="0" y="4616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6098" t="-19737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BBA215F-E552-49FF-9BDA-69A37CA85D31}"/>
              </a:ext>
            </a:extLst>
          </p:cNvPr>
          <p:cNvSpPr/>
          <p:nvPr/>
        </p:nvSpPr>
        <p:spPr>
          <a:xfrm>
            <a:off x="149086" y="2514600"/>
            <a:ext cx="2998304" cy="46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D1E85E-0402-4077-B414-8AE27EDEAB32}"/>
              </a:ext>
            </a:extLst>
          </p:cNvPr>
          <p:cNvSpPr/>
          <p:nvPr/>
        </p:nvSpPr>
        <p:spPr>
          <a:xfrm>
            <a:off x="6135757" y="2478654"/>
            <a:ext cx="3034746" cy="46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14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4941</Words>
  <Application>Microsoft Office PowerPoint</Application>
  <PresentationFormat>Widescreen</PresentationFormat>
  <Paragraphs>968</Paragraphs>
  <Slides>119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34" baseType="lpstr">
      <vt:lpstr>Averta</vt:lpstr>
      <vt:lpstr>Futura</vt:lpstr>
      <vt:lpstr>medium-content-serif-font</vt:lpstr>
      <vt:lpstr>Arial</vt:lpstr>
      <vt:lpstr>Calibri</vt:lpstr>
      <vt:lpstr>Calibri Light</vt:lpstr>
      <vt:lpstr>Cambria</vt:lpstr>
      <vt:lpstr>Cambria Math</vt:lpstr>
      <vt:lpstr>Courier New</vt:lpstr>
      <vt:lpstr>Palatino Linotype</vt:lpstr>
      <vt:lpstr>Tahoma</vt:lpstr>
      <vt:lpstr>Times New Roman</vt:lpstr>
      <vt:lpstr>Trebuchet MS</vt:lpstr>
      <vt:lpstr>Wingdings</vt:lpstr>
      <vt:lpstr>Office Theme</vt:lpstr>
      <vt:lpstr>Convolutional Neural Network-II </vt:lpstr>
      <vt:lpstr>Announcements</vt:lpstr>
      <vt:lpstr>Announcements</vt:lpstr>
      <vt:lpstr>Announcements</vt:lpstr>
      <vt:lpstr>History of Neural Networks</vt:lpstr>
      <vt:lpstr>Hardware</vt:lpstr>
      <vt:lpstr>ImageNet (2010)</vt:lpstr>
      <vt:lpstr>PowerPoint Presentation</vt:lpstr>
      <vt:lpstr>Demo</vt:lpstr>
      <vt:lpstr>PowerPoint Presentation</vt:lpstr>
      <vt:lpstr>AlexNet</vt:lpstr>
      <vt:lpstr>AlexNet</vt:lpstr>
      <vt:lpstr>AlexNet Architecture </vt:lpstr>
      <vt:lpstr>AlexNet Architecture </vt:lpstr>
      <vt:lpstr>AlexNet Architecture </vt:lpstr>
      <vt:lpstr>AlexNet Architecture </vt:lpstr>
      <vt:lpstr>More Tricks</vt:lpstr>
      <vt:lpstr>Complexity</vt:lpstr>
      <vt:lpstr>ImageNet Large Scale Visual Recognition Challenge (ILSVRC) winners</vt:lpstr>
      <vt:lpstr>ImageNet Large Scale Visual Recognition Challenge (ILSVRC) winners</vt:lpstr>
      <vt:lpstr>VGG </vt:lpstr>
      <vt:lpstr>VGG</vt:lpstr>
      <vt:lpstr>VGG Blocks </vt:lpstr>
      <vt:lpstr>VGG</vt:lpstr>
      <vt:lpstr>VGG</vt:lpstr>
      <vt:lpstr>VGG Architecture </vt:lpstr>
      <vt:lpstr>Progress</vt:lpstr>
      <vt:lpstr>PowerPoint Presentation</vt:lpstr>
      <vt:lpstr>“Modern” CNN Architectures</vt:lpstr>
      <vt:lpstr>GoogLeNet/Inception</vt:lpstr>
      <vt:lpstr>GoogLeNet</vt:lpstr>
      <vt:lpstr>Picking the best convolution …</vt:lpstr>
      <vt:lpstr>Picking the best convolution …</vt:lpstr>
      <vt:lpstr>Inception Blocks</vt:lpstr>
      <vt:lpstr>Inception Blocks</vt:lpstr>
      <vt:lpstr>Inception Blocks</vt:lpstr>
      <vt:lpstr>GoogLeNet</vt:lpstr>
      <vt:lpstr>GoogLeNet</vt:lpstr>
      <vt:lpstr>GoogLeNet</vt:lpstr>
      <vt:lpstr>GoogLeNet—Stages 1&amp;2</vt:lpstr>
      <vt:lpstr>GoogLeNet—Stage 3</vt:lpstr>
      <vt:lpstr>GoogLeNet—Stages 4&amp;5</vt:lpstr>
      <vt:lpstr>GoogLeNet</vt:lpstr>
      <vt:lpstr>GoogLeNet – Output Layers</vt:lpstr>
      <vt:lpstr>GoogLeNet – Output Layers</vt:lpstr>
      <vt:lpstr>GoogLeNet – Auxiliary outputs</vt:lpstr>
      <vt:lpstr>The many flavors of Inception Networks </vt:lpstr>
      <vt:lpstr>Inception V3 Block for Stage 3</vt:lpstr>
      <vt:lpstr>Inception V3 Block for Stage 4</vt:lpstr>
      <vt:lpstr>Inception V3 Block for Stage 5</vt:lpstr>
      <vt:lpstr>PowerPoint Presentation</vt:lpstr>
      <vt:lpstr>How deep can we go?</vt:lpstr>
      <vt:lpstr>How deep can we go?</vt:lpstr>
      <vt:lpstr>How deep can we go?</vt:lpstr>
      <vt:lpstr>How deep can we go?</vt:lpstr>
      <vt:lpstr>How deep can we go?</vt:lpstr>
      <vt:lpstr>How deep can we go?</vt:lpstr>
      <vt:lpstr>Details about Parameters of Each Layer in GoogLeNet Network (From Top to Bottom)</vt:lpstr>
      <vt:lpstr>How deep can we go?</vt:lpstr>
      <vt:lpstr>ResNet [He et al. 2015]</vt:lpstr>
      <vt:lpstr>ResNet Block in detail</vt:lpstr>
      <vt:lpstr>PowerPoint Presentation</vt:lpstr>
      <vt:lpstr>Winners of the ImageNet Challenge</vt:lpstr>
      <vt:lpstr>Classification Error: Top-1 vs. Top-5</vt:lpstr>
      <vt:lpstr>Classification Error: Top-1 vs. Top-5</vt:lpstr>
      <vt:lpstr>Classification Error: Top-1 vs. Top-5</vt:lpstr>
      <vt:lpstr>Comparing complexity...</vt:lpstr>
      <vt:lpstr>Comparing complexity...</vt:lpstr>
      <vt:lpstr>PowerPoint Presentation</vt:lpstr>
      <vt:lpstr>GoogLeNet:  most efficient</vt:lpstr>
      <vt:lpstr>PowerPoint Presentation</vt:lpstr>
      <vt:lpstr>ResNet: Moderate efficiency depending on  model, highest accuracy</vt:lpstr>
      <vt:lpstr>Summary</vt:lpstr>
      <vt:lpstr>CNN Architectures</vt:lpstr>
      <vt:lpstr>CNN Architectures</vt:lpstr>
      <vt:lpstr>CNN Architectures</vt:lpstr>
      <vt:lpstr>CNN Architectures</vt:lpstr>
      <vt:lpstr>Take-Home Message </vt:lpstr>
      <vt:lpstr>Beyond the Accuracy</vt:lpstr>
      <vt:lpstr>Deep Learning on the Edge</vt:lpstr>
      <vt:lpstr>Solution 1: Could Computing</vt:lpstr>
      <vt:lpstr>Solution 1: Could Computing</vt:lpstr>
      <vt:lpstr>Solution 1: Could Computing</vt:lpstr>
      <vt:lpstr>Solution 1: Could Computing</vt:lpstr>
      <vt:lpstr>Solution 1: Could Computing</vt:lpstr>
      <vt:lpstr>Solution 1: Could Computing</vt:lpstr>
      <vt:lpstr>Solution 1: Could Computing</vt:lpstr>
      <vt:lpstr>Solution 1: Could Computing</vt:lpstr>
      <vt:lpstr>Solution 2: Edge Computing</vt:lpstr>
      <vt:lpstr>Solution 2: Edge Computing</vt:lpstr>
      <vt:lpstr>Solution 2: Edge Computing</vt:lpstr>
      <vt:lpstr>Solution 2: Edge Computing</vt:lpstr>
      <vt:lpstr>Solution 2: Edge Computing</vt:lpstr>
      <vt:lpstr>Cloud Computing V.S. Edge Computing</vt:lpstr>
      <vt:lpstr>MobileNet [Howard et al. 2017]</vt:lpstr>
      <vt:lpstr>Convolution</vt:lpstr>
      <vt:lpstr>Convolution</vt:lpstr>
      <vt:lpstr>Convolution</vt:lpstr>
      <vt:lpstr>Convolution</vt:lpstr>
      <vt:lpstr>MobileNet: Depthwise Conv + 1*1 Conv</vt:lpstr>
      <vt:lpstr>MobileNet: Depthwise Conv + 1*1 Conv</vt:lpstr>
      <vt:lpstr>MobileNet: Depthwise Conv + 1*1 Conv</vt:lpstr>
      <vt:lpstr>MobileNet: Depthwise Conv + 1*1 Conv</vt:lpstr>
      <vt:lpstr>MobileNet</vt:lpstr>
      <vt:lpstr>Reduce Memory and Computation</vt:lpstr>
      <vt:lpstr>Reduce Memory and Computation</vt:lpstr>
      <vt:lpstr>One more thing</vt:lpstr>
      <vt:lpstr>Challenge of Face Recognition</vt:lpstr>
      <vt:lpstr>Challenge of Face Recognition</vt:lpstr>
      <vt:lpstr>Training: Randomly Sample a Triplet</vt:lpstr>
      <vt:lpstr>Training: Feature Extraction using CNN</vt:lpstr>
      <vt:lpstr>Training: Loss Functions</vt:lpstr>
      <vt:lpstr>Loss Functions</vt:lpstr>
      <vt:lpstr>Prediction: Feature Extraction for All the Training Photos</vt:lpstr>
      <vt:lpstr>Prediction: Feature Extraction for All the Training Photos</vt:lpstr>
      <vt:lpstr>Prediction: Feature Extraction for Test Sample</vt:lpstr>
      <vt:lpstr>Prediction: kNN Classifier</vt:lpstr>
      <vt:lpstr>Implementation</vt:lpstr>
      <vt:lpstr>Summary: CNN Architectures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Network-II </dc:title>
  <dc:creator>Shuhan</dc:creator>
  <cp:lastModifiedBy>shuhan yuan</cp:lastModifiedBy>
  <cp:revision>83</cp:revision>
  <dcterms:created xsi:type="dcterms:W3CDTF">2020-04-29T03:51:55Z</dcterms:created>
  <dcterms:modified xsi:type="dcterms:W3CDTF">2021-10-12T03:58:00Z</dcterms:modified>
</cp:coreProperties>
</file>